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313" r:id="rId3"/>
    <p:sldId id="314" r:id="rId4"/>
    <p:sldId id="403" r:id="rId5"/>
    <p:sldId id="323" r:id="rId6"/>
    <p:sldId id="560" r:id="rId7"/>
    <p:sldId id="561" r:id="rId8"/>
    <p:sldId id="562" r:id="rId9"/>
    <p:sldId id="563" r:id="rId10"/>
    <p:sldId id="564" r:id="rId11"/>
    <p:sldId id="565" r:id="rId12"/>
    <p:sldId id="566" r:id="rId13"/>
    <p:sldId id="567" r:id="rId14"/>
    <p:sldId id="586" r:id="rId15"/>
    <p:sldId id="587" r:id="rId16"/>
    <p:sldId id="579" r:id="rId17"/>
    <p:sldId id="581" r:id="rId18"/>
    <p:sldId id="582" r:id="rId19"/>
    <p:sldId id="588" r:id="rId20"/>
    <p:sldId id="589" r:id="rId21"/>
    <p:sldId id="590" r:id="rId22"/>
    <p:sldId id="635" r:id="rId23"/>
    <p:sldId id="636" r:id="rId24"/>
    <p:sldId id="637" r:id="rId25"/>
    <p:sldId id="591" r:id="rId26"/>
    <p:sldId id="634" r:id="rId27"/>
    <p:sldId id="600" r:id="rId28"/>
    <p:sldId id="601" r:id="rId29"/>
    <p:sldId id="602" r:id="rId30"/>
    <p:sldId id="603" r:id="rId31"/>
    <p:sldId id="604" r:id="rId32"/>
    <p:sldId id="274" r:id="rId33"/>
    <p:sldId id="298" r:id="rId34"/>
    <p:sldId id="2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712" autoAdjust="0"/>
  </p:normalViewPr>
  <p:slideViewPr>
    <p:cSldViewPr>
      <p:cViewPr varScale="1">
        <p:scale>
          <a:sx n="105" d="100"/>
          <a:sy n="105" d="100"/>
        </p:scale>
        <p:origin x="126" y="6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07BCF96F-5A66-4F59-B598-C066D4CF353D}"/>
    <pc:docChg chg="undo custSel addSld delSld modSld sldOrd">
      <pc:chgData name="Wittman, Barry" userId="bff186cd-6ce8-41ba-8e8c-e85cdef216de" providerId="ADAL" clId="{07BCF96F-5A66-4F59-B598-C066D4CF353D}" dt="2026-02-08T16:19:30.201" v="901"/>
      <pc:docMkLst>
        <pc:docMk/>
      </pc:docMkLst>
      <pc:sldChg chg="modSp modAnim">
        <pc:chgData name="Wittman, Barry" userId="bff186cd-6ce8-41ba-8e8c-e85cdef216de" providerId="ADAL" clId="{07BCF96F-5A66-4F59-B598-C066D4CF353D}" dt="2026-02-08T16:19:14.012" v="900" actId="20577"/>
        <pc:sldMkLst>
          <pc:docMk/>
          <pc:sldMk cId="0" sldId="297"/>
        </pc:sldMkLst>
        <pc:spChg chg="mod">
          <ac:chgData name="Wittman, Barry" userId="bff186cd-6ce8-41ba-8e8c-e85cdef216de" providerId="ADAL" clId="{07BCF96F-5A66-4F59-B598-C066D4CF353D}" dt="2026-02-08T16:19:14.012" v="900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19:30.201" v="901"/>
        <pc:sldMkLst>
          <pc:docMk/>
          <pc:sldMk cId="0" sldId="298"/>
        </pc:sldMkLst>
        <pc:spChg chg="mod">
          <ac:chgData name="Wittman, Barry" userId="bff186cd-6ce8-41ba-8e8c-e85cdef216de" providerId="ADAL" clId="{07BCF96F-5A66-4F59-B598-C066D4CF353D}" dt="2026-02-08T16:19:30.201" v="901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33:40.391" v="163"/>
        <pc:sldMkLst>
          <pc:docMk/>
          <pc:sldMk cId="0" sldId="323"/>
        </pc:sldMkLst>
        <pc:spChg chg="mod">
          <ac:chgData name="Wittman, Barry" userId="bff186cd-6ce8-41ba-8e8c-e85cdef216de" providerId="ADAL" clId="{07BCF96F-5A66-4F59-B598-C066D4CF353D}" dt="2026-02-08T15:33:08.830" v="162" actId="20577"/>
          <ac:spMkLst>
            <pc:docMk/>
            <pc:sldMk cId="0" sldId="323"/>
            <ac:spMk id="5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44:25.039" v="239" actId="16959"/>
        <pc:sldMkLst>
          <pc:docMk/>
          <pc:sldMk cId="3414733429" sldId="524"/>
        </pc:sldMkLst>
        <pc:spChg chg="mod">
          <ac:chgData name="Wittman, Barry" userId="bff186cd-6ce8-41ba-8e8c-e85cdef216de" providerId="ADAL" clId="{07BCF96F-5A66-4F59-B598-C066D4CF353D}" dt="2026-02-08T15:44:25.039" v="239" actId="16959"/>
          <ac:spMkLst>
            <pc:docMk/>
            <pc:sldMk cId="3414733429" sldId="524"/>
            <ac:spMk id="3" creationId="{00000000-0000-0000-0000-000000000000}"/>
          </ac:spMkLst>
        </pc:spChg>
      </pc:sldChg>
      <pc:sldChg chg="del">
        <pc:chgData name="Wittman, Barry" userId="bff186cd-6ce8-41ba-8e8c-e85cdef216de" providerId="ADAL" clId="{07BCF96F-5A66-4F59-B598-C066D4CF353D}" dt="2026-02-08T15:33:57.954" v="175" actId="2696"/>
        <pc:sldMkLst>
          <pc:docMk/>
          <pc:sldMk cId="767474828" sldId="525"/>
        </pc:sldMkLst>
      </pc:sldChg>
      <pc:sldChg chg="del">
        <pc:chgData name="Wittman, Barry" userId="bff186cd-6ce8-41ba-8e8c-e85cdef216de" providerId="ADAL" clId="{07BCF96F-5A66-4F59-B598-C066D4CF353D}" dt="2026-02-08T15:33:57.954" v="174" actId="2696"/>
        <pc:sldMkLst>
          <pc:docMk/>
          <pc:sldMk cId="3384207369" sldId="526"/>
        </pc:sldMkLst>
      </pc:sldChg>
      <pc:sldChg chg="del">
        <pc:chgData name="Wittman, Barry" userId="bff186cd-6ce8-41ba-8e8c-e85cdef216de" providerId="ADAL" clId="{07BCF96F-5A66-4F59-B598-C066D4CF353D}" dt="2026-02-08T15:33:57.720" v="173" actId="2696"/>
        <pc:sldMkLst>
          <pc:docMk/>
          <pc:sldMk cId="2840715489" sldId="527"/>
        </pc:sldMkLst>
      </pc:sldChg>
      <pc:sldChg chg="del">
        <pc:chgData name="Wittman, Barry" userId="bff186cd-6ce8-41ba-8e8c-e85cdef216de" providerId="ADAL" clId="{07BCF96F-5A66-4F59-B598-C066D4CF353D}" dt="2026-02-08T15:33:57.548" v="172" actId="2696"/>
        <pc:sldMkLst>
          <pc:docMk/>
          <pc:sldMk cId="1257379037" sldId="528"/>
        </pc:sldMkLst>
      </pc:sldChg>
      <pc:sldChg chg="del">
        <pc:chgData name="Wittman, Barry" userId="bff186cd-6ce8-41ba-8e8c-e85cdef216de" providerId="ADAL" clId="{07BCF96F-5A66-4F59-B598-C066D4CF353D}" dt="2026-02-08T15:33:57.345" v="171" actId="2696"/>
        <pc:sldMkLst>
          <pc:docMk/>
          <pc:sldMk cId="1346339596" sldId="529"/>
        </pc:sldMkLst>
      </pc:sldChg>
      <pc:sldChg chg="del">
        <pc:chgData name="Wittman, Barry" userId="bff186cd-6ce8-41ba-8e8c-e85cdef216de" providerId="ADAL" clId="{07BCF96F-5A66-4F59-B598-C066D4CF353D}" dt="2026-02-08T15:33:57.095" v="170" actId="2696"/>
        <pc:sldMkLst>
          <pc:docMk/>
          <pc:sldMk cId="3501501321" sldId="530"/>
        </pc:sldMkLst>
      </pc:sldChg>
      <pc:sldChg chg="del">
        <pc:chgData name="Wittman, Barry" userId="bff186cd-6ce8-41ba-8e8c-e85cdef216de" providerId="ADAL" clId="{07BCF96F-5A66-4F59-B598-C066D4CF353D}" dt="2026-02-08T15:33:57.095" v="169" actId="2696"/>
        <pc:sldMkLst>
          <pc:docMk/>
          <pc:sldMk cId="964823644" sldId="531"/>
        </pc:sldMkLst>
      </pc:sldChg>
      <pc:sldChg chg="del">
        <pc:chgData name="Wittman, Barry" userId="bff186cd-6ce8-41ba-8e8c-e85cdef216de" providerId="ADAL" clId="{07BCF96F-5A66-4F59-B598-C066D4CF353D}" dt="2026-02-08T15:33:57.095" v="168" actId="2696"/>
        <pc:sldMkLst>
          <pc:docMk/>
          <pc:sldMk cId="1284267127" sldId="532"/>
        </pc:sldMkLst>
      </pc:sldChg>
      <pc:sldChg chg="del">
        <pc:chgData name="Wittman, Barry" userId="bff186cd-6ce8-41ba-8e8c-e85cdef216de" providerId="ADAL" clId="{07BCF96F-5A66-4F59-B598-C066D4CF353D}" dt="2026-02-08T15:33:56.923" v="167" actId="2696"/>
        <pc:sldMkLst>
          <pc:docMk/>
          <pc:sldMk cId="3827648913" sldId="533"/>
        </pc:sldMkLst>
      </pc:sldChg>
      <pc:sldChg chg="del">
        <pc:chgData name="Wittman, Barry" userId="bff186cd-6ce8-41ba-8e8c-e85cdef216de" providerId="ADAL" clId="{07BCF96F-5A66-4F59-B598-C066D4CF353D}" dt="2026-02-08T15:33:56.672" v="166" actId="2696"/>
        <pc:sldMkLst>
          <pc:docMk/>
          <pc:sldMk cId="265908510" sldId="534"/>
        </pc:sldMkLst>
      </pc:sldChg>
      <pc:sldChg chg="del">
        <pc:chgData name="Wittman, Barry" userId="bff186cd-6ce8-41ba-8e8c-e85cdef216de" providerId="ADAL" clId="{07BCF96F-5A66-4F59-B598-C066D4CF353D}" dt="2026-02-08T15:33:56.656" v="165" actId="2696"/>
        <pc:sldMkLst>
          <pc:docMk/>
          <pc:sldMk cId="89852870" sldId="535"/>
        </pc:sldMkLst>
      </pc:sldChg>
      <pc:sldChg chg="del">
        <pc:chgData name="Wittman, Barry" userId="bff186cd-6ce8-41ba-8e8c-e85cdef216de" providerId="ADAL" clId="{07BCF96F-5A66-4F59-B598-C066D4CF353D}" dt="2026-02-08T15:33:56.328" v="164" actId="2696"/>
        <pc:sldMkLst>
          <pc:docMk/>
          <pc:sldMk cId="390230574" sldId="536"/>
        </pc:sldMkLst>
      </pc:sldChg>
      <pc:sldChg chg="modSp del">
        <pc:chgData name="Wittman, Barry" userId="bff186cd-6ce8-41ba-8e8c-e85cdef216de" providerId="ADAL" clId="{07BCF96F-5A66-4F59-B598-C066D4CF353D}" dt="2026-02-08T15:34:33.991" v="194" actId="2696"/>
        <pc:sldMkLst>
          <pc:docMk/>
          <pc:sldMk cId="2067055683" sldId="537"/>
        </pc:sldMkLst>
        <pc:spChg chg="mod">
          <ac:chgData name="Wittman, Barry" userId="bff186cd-6ce8-41ba-8e8c-e85cdef216de" providerId="ADAL" clId="{07BCF96F-5A66-4F59-B598-C066D4CF353D}" dt="2026-02-08T15:34:25.473" v="192" actId="20577"/>
          <ac:spMkLst>
            <pc:docMk/>
            <pc:sldMk cId="2067055683" sldId="537"/>
            <ac:spMk id="4" creationId="{00000000-0000-0000-0000-000000000000}"/>
          </ac:spMkLst>
        </pc:spChg>
      </pc:sldChg>
      <pc:sldChg chg="del">
        <pc:chgData name="Wittman, Barry" userId="bff186cd-6ce8-41ba-8e8c-e85cdef216de" providerId="ADAL" clId="{07BCF96F-5A66-4F59-B598-C066D4CF353D}" dt="2026-02-08T15:34:20.656" v="184" actId="2696"/>
        <pc:sldMkLst>
          <pc:docMk/>
          <pc:sldMk cId="4039170680" sldId="538"/>
        </pc:sldMkLst>
      </pc:sldChg>
      <pc:sldChg chg="del">
        <pc:chgData name="Wittman, Barry" userId="bff186cd-6ce8-41ba-8e8c-e85cdef216de" providerId="ADAL" clId="{07BCF96F-5A66-4F59-B598-C066D4CF353D}" dt="2026-02-08T15:34:20.469" v="183" actId="2696"/>
        <pc:sldMkLst>
          <pc:docMk/>
          <pc:sldMk cId="1726941535" sldId="539"/>
        </pc:sldMkLst>
      </pc:sldChg>
      <pc:sldChg chg="del">
        <pc:chgData name="Wittman, Barry" userId="bff186cd-6ce8-41ba-8e8c-e85cdef216de" providerId="ADAL" clId="{07BCF96F-5A66-4F59-B598-C066D4CF353D}" dt="2026-02-08T15:34:20.453" v="182" actId="2696"/>
        <pc:sldMkLst>
          <pc:docMk/>
          <pc:sldMk cId="1308887368" sldId="540"/>
        </pc:sldMkLst>
      </pc:sldChg>
      <pc:sldChg chg="del">
        <pc:chgData name="Wittman, Barry" userId="bff186cd-6ce8-41ba-8e8c-e85cdef216de" providerId="ADAL" clId="{07BCF96F-5A66-4F59-B598-C066D4CF353D}" dt="2026-02-08T15:34:20.313" v="181" actId="2696"/>
        <pc:sldMkLst>
          <pc:docMk/>
          <pc:sldMk cId="2907044673" sldId="541"/>
        </pc:sldMkLst>
      </pc:sldChg>
      <pc:sldChg chg="del">
        <pc:chgData name="Wittman, Barry" userId="bff186cd-6ce8-41ba-8e8c-e85cdef216de" providerId="ADAL" clId="{07BCF96F-5A66-4F59-B598-C066D4CF353D}" dt="2026-02-08T15:34:20.094" v="180" actId="2696"/>
        <pc:sldMkLst>
          <pc:docMk/>
          <pc:sldMk cId="2088720239" sldId="542"/>
        </pc:sldMkLst>
      </pc:sldChg>
      <pc:sldChg chg="del">
        <pc:chgData name="Wittman, Barry" userId="bff186cd-6ce8-41ba-8e8c-e85cdef216de" providerId="ADAL" clId="{07BCF96F-5A66-4F59-B598-C066D4CF353D}" dt="2026-02-08T15:34:19.953" v="179" actId="2696"/>
        <pc:sldMkLst>
          <pc:docMk/>
          <pc:sldMk cId="283930733" sldId="543"/>
        </pc:sldMkLst>
      </pc:sldChg>
      <pc:sldChg chg="del">
        <pc:chgData name="Wittman, Barry" userId="bff186cd-6ce8-41ba-8e8c-e85cdef216de" providerId="ADAL" clId="{07BCF96F-5A66-4F59-B598-C066D4CF353D}" dt="2026-02-08T15:34:19.781" v="178" actId="2696"/>
        <pc:sldMkLst>
          <pc:docMk/>
          <pc:sldMk cId="1304451559" sldId="544"/>
        </pc:sldMkLst>
      </pc:sldChg>
      <pc:sldChg chg="del">
        <pc:chgData name="Wittman, Barry" userId="bff186cd-6ce8-41ba-8e8c-e85cdef216de" providerId="ADAL" clId="{07BCF96F-5A66-4F59-B598-C066D4CF353D}" dt="2026-02-08T15:34:19.563" v="177" actId="2696"/>
        <pc:sldMkLst>
          <pc:docMk/>
          <pc:sldMk cId="1045097775" sldId="545"/>
        </pc:sldMkLst>
      </pc:sldChg>
      <pc:sldChg chg="del">
        <pc:chgData name="Wittman, Barry" userId="bff186cd-6ce8-41ba-8e8c-e85cdef216de" providerId="ADAL" clId="{07BCF96F-5A66-4F59-B598-C066D4CF353D}" dt="2026-02-08T15:34:19.360" v="176" actId="2696"/>
        <pc:sldMkLst>
          <pc:docMk/>
          <pc:sldMk cId="3834427848" sldId="546"/>
        </pc:sldMkLst>
      </pc:sldChg>
      <pc:sldChg chg="del">
        <pc:chgData name="Wittman, Barry" userId="bff186cd-6ce8-41ba-8e8c-e85cdef216de" providerId="ADAL" clId="{07BCF96F-5A66-4F59-B598-C066D4CF353D}" dt="2026-02-08T15:34:33.975" v="193" actId="2696"/>
        <pc:sldMkLst>
          <pc:docMk/>
          <pc:sldMk cId="1959676609" sldId="547"/>
        </pc:sldMkLst>
      </pc:sldChg>
      <pc:sldChg chg="modSp">
        <pc:chgData name="Wittman, Barry" userId="bff186cd-6ce8-41ba-8e8c-e85cdef216de" providerId="ADAL" clId="{07BCF96F-5A66-4F59-B598-C066D4CF353D}" dt="2026-02-08T15:35:56.888" v="200" actId="1036"/>
        <pc:sldMkLst>
          <pc:docMk/>
          <pc:sldMk cId="3810394255" sldId="559"/>
        </pc:sldMkLst>
        <pc:spChg chg="mod">
          <ac:chgData name="Wittman, Barry" userId="bff186cd-6ce8-41ba-8e8c-e85cdef216de" providerId="ADAL" clId="{07BCF96F-5A66-4F59-B598-C066D4CF353D}" dt="2026-02-08T15:35:56.888" v="200" actId="1036"/>
          <ac:spMkLst>
            <pc:docMk/>
            <pc:sldMk cId="3810394255" sldId="559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35:41.868" v="197" actId="403"/>
        <pc:sldMkLst>
          <pc:docMk/>
          <pc:sldMk cId="3280340020" sldId="560"/>
        </pc:sldMkLst>
        <pc:spChg chg="mod">
          <ac:chgData name="Wittman, Barry" userId="bff186cd-6ce8-41ba-8e8c-e85cdef216de" providerId="ADAL" clId="{07BCF96F-5A66-4F59-B598-C066D4CF353D}" dt="2026-02-08T15:35:41.868" v="197" actId="403"/>
          <ac:spMkLst>
            <pc:docMk/>
            <pc:sldMk cId="3280340020" sldId="560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38:03.628" v="202" actId="16959"/>
        <pc:sldMkLst>
          <pc:docMk/>
          <pc:sldMk cId="884976581" sldId="562"/>
        </pc:sldMkLst>
        <pc:spChg chg="mod">
          <ac:chgData name="Wittman, Barry" userId="bff186cd-6ce8-41ba-8e8c-e85cdef216de" providerId="ADAL" clId="{07BCF96F-5A66-4F59-B598-C066D4CF353D}" dt="2026-02-08T15:38:03.628" v="202" actId="16959"/>
          <ac:spMkLst>
            <pc:docMk/>
            <pc:sldMk cId="884976581" sldId="562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39:22.312" v="204"/>
        <pc:sldMkLst>
          <pc:docMk/>
          <pc:sldMk cId="225726001" sldId="567"/>
        </pc:sldMkLst>
        <pc:spChg chg="mod">
          <ac:chgData name="Wittman, Barry" userId="bff186cd-6ce8-41ba-8e8c-e85cdef216de" providerId="ADAL" clId="{07BCF96F-5A66-4F59-B598-C066D4CF353D}" dt="2026-02-08T15:39:22.312" v="204"/>
          <ac:spMkLst>
            <pc:docMk/>
            <pc:sldMk cId="225726001" sldId="567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39:41.626" v="205" actId="16959"/>
        <pc:sldMkLst>
          <pc:docMk/>
          <pc:sldMk cId="2034503756" sldId="568"/>
        </pc:sldMkLst>
        <pc:spChg chg="mod">
          <ac:chgData name="Wittman, Barry" userId="bff186cd-6ce8-41ba-8e8c-e85cdef216de" providerId="ADAL" clId="{07BCF96F-5A66-4F59-B598-C066D4CF353D}" dt="2026-02-08T15:39:41.626" v="205" actId="16959"/>
          <ac:spMkLst>
            <pc:docMk/>
            <pc:sldMk cId="2034503756" sldId="568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40:05.967" v="210" actId="20577"/>
        <pc:sldMkLst>
          <pc:docMk/>
          <pc:sldMk cId="3591794601" sldId="569"/>
        </pc:sldMkLst>
        <pc:spChg chg="mod">
          <ac:chgData name="Wittman, Barry" userId="bff186cd-6ce8-41ba-8e8c-e85cdef216de" providerId="ADAL" clId="{07BCF96F-5A66-4F59-B598-C066D4CF353D}" dt="2026-02-08T15:40:05.967" v="210" actId="20577"/>
          <ac:spMkLst>
            <pc:docMk/>
            <pc:sldMk cId="3591794601" sldId="569"/>
            <ac:spMk id="2" creationId="{00000000-0000-0000-0000-000000000000}"/>
          </ac:spMkLst>
        </pc:spChg>
      </pc:sldChg>
      <pc:sldChg chg="modSp">
        <pc:chgData name="Wittman, Barry" userId="bff186cd-6ce8-41ba-8e8c-e85cdef216de" providerId="ADAL" clId="{07BCF96F-5A66-4F59-B598-C066D4CF353D}" dt="2026-02-08T15:42:33.165" v="218"/>
        <pc:sldMkLst>
          <pc:docMk/>
          <pc:sldMk cId="3871389654" sldId="576"/>
        </pc:sldMkLst>
        <pc:spChg chg="mod">
          <ac:chgData name="Wittman, Barry" userId="bff186cd-6ce8-41ba-8e8c-e85cdef216de" providerId="ADAL" clId="{07BCF96F-5A66-4F59-B598-C066D4CF353D}" dt="2026-02-08T15:42:33.165" v="218"/>
          <ac:spMkLst>
            <pc:docMk/>
            <pc:sldMk cId="3871389654" sldId="576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43:49.866" v="238"/>
        <pc:sldMkLst>
          <pc:docMk/>
          <pc:sldMk cId="2093207494" sldId="577"/>
        </pc:sldMkLst>
        <pc:spChg chg="mod">
          <ac:chgData name="Wittman, Barry" userId="bff186cd-6ce8-41ba-8e8c-e85cdef216de" providerId="ADAL" clId="{07BCF96F-5A66-4F59-B598-C066D4CF353D}" dt="2026-02-08T15:43:45.517" v="237" actId="114"/>
          <ac:spMkLst>
            <pc:docMk/>
            <pc:sldMk cId="2093207494" sldId="577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45:24.663" v="244" actId="113"/>
        <pc:sldMkLst>
          <pc:docMk/>
          <pc:sldMk cId="3645978183" sldId="578"/>
        </pc:sldMkLst>
        <pc:spChg chg="mod">
          <ac:chgData name="Wittman, Barry" userId="bff186cd-6ce8-41ba-8e8c-e85cdef216de" providerId="ADAL" clId="{07BCF96F-5A66-4F59-B598-C066D4CF353D}" dt="2026-02-08T15:45:24.663" v="244" actId="113"/>
          <ac:spMkLst>
            <pc:docMk/>
            <pc:sldMk cId="3645978183" sldId="57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47:55.670" v="295" actId="20577"/>
        <pc:sldMkLst>
          <pc:docMk/>
          <pc:sldMk cId="1200018984" sldId="579"/>
        </pc:sldMkLst>
        <pc:spChg chg="mod">
          <ac:chgData name="Wittman, Barry" userId="bff186cd-6ce8-41ba-8e8c-e85cdef216de" providerId="ADAL" clId="{07BCF96F-5A66-4F59-B598-C066D4CF353D}" dt="2026-02-08T15:47:55.670" v="295" actId="20577"/>
          <ac:spMkLst>
            <pc:docMk/>
            <pc:sldMk cId="1200018984" sldId="579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49:13.079" v="307"/>
        <pc:sldMkLst>
          <pc:docMk/>
          <pc:sldMk cId="3148032337" sldId="580"/>
        </pc:sldMkLst>
        <pc:spChg chg="mod">
          <ac:chgData name="Wittman, Barry" userId="bff186cd-6ce8-41ba-8e8c-e85cdef216de" providerId="ADAL" clId="{07BCF96F-5A66-4F59-B598-C066D4CF353D}" dt="2026-02-08T15:48:43.149" v="304" actId="20577"/>
          <ac:spMkLst>
            <pc:docMk/>
            <pc:sldMk cId="3148032337" sldId="580"/>
            <ac:spMk id="2" creationId="{00000000-0000-0000-0000-000000000000}"/>
          </ac:spMkLst>
        </pc:spChg>
        <pc:spChg chg="mod">
          <ac:chgData name="Wittman, Barry" userId="bff186cd-6ce8-41ba-8e8c-e85cdef216de" providerId="ADAL" clId="{07BCF96F-5A66-4F59-B598-C066D4CF353D}" dt="2026-02-08T15:49:04.523" v="306"/>
          <ac:spMkLst>
            <pc:docMk/>
            <pc:sldMk cId="3148032337" sldId="580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52:21.902" v="374" actId="20577"/>
        <pc:sldMkLst>
          <pc:docMk/>
          <pc:sldMk cId="2705904981" sldId="581"/>
        </pc:sldMkLst>
        <pc:spChg chg="mod">
          <ac:chgData name="Wittman, Barry" userId="bff186cd-6ce8-41ba-8e8c-e85cdef216de" providerId="ADAL" clId="{07BCF96F-5A66-4F59-B598-C066D4CF353D}" dt="2026-02-08T15:52:21.902" v="374" actId="20577"/>
          <ac:spMkLst>
            <pc:docMk/>
            <pc:sldMk cId="2705904981" sldId="581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58:13.969" v="479" actId="20577"/>
        <pc:sldMkLst>
          <pc:docMk/>
          <pc:sldMk cId="2918006931" sldId="582"/>
        </pc:sldMkLst>
        <pc:spChg chg="mod">
          <ac:chgData name="Wittman, Barry" userId="bff186cd-6ce8-41ba-8e8c-e85cdef216de" providerId="ADAL" clId="{07BCF96F-5A66-4F59-B598-C066D4CF353D}" dt="2026-02-08T15:58:13.969" v="479" actId="20577"/>
          <ac:spMkLst>
            <pc:docMk/>
            <pc:sldMk cId="2918006931" sldId="582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5:59:29.076" v="506"/>
        <pc:sldMkLst>
          <pc:docMk/>
          <pc:sldMk cId="4227553526" sldId="583"/>
        </pc:sldMkLst>
        <pc:spChg chg="mod">
          <ac:chgData name="Wittman, Barry" userId="bff186cd-6ce8-41ba-8e8c-e85cdef216de" providerId="ADAL" clId="{07BCF96F-5A66-4F59-B598-C066D4CF353D}" dt="2026-02-08T15:59:21.316" v="505" actId="20577"/>
          <ac:spMkLst>
            <pc:docMk/>
            <pc:sldMk cId="4227553526" sldId="58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00:18.148" v="521" actId="20577"/>
        <pc:sldMkLst>
          <pc:docMk/>
          <pc:sldMk cId="4169730451" sldId="584"/>
        </pc:sldMkLst>
        <pc:spChg chg="mod">
          <ac:chgData name="Wittman, Barry" userId="bff186cd-6ce8-41ba-8e8c-e85cdef216de" providerId="ADAL" clId="{07BCF96F-5A66-4F59-B598-C066D4CF353D}" dt="2026-02-08T16:00:18.148" v="521" actId="20577"/>
          <ac:spMkLst>
            <pc:docMk/>
            <pc:sldMk cId="4169730451" sldId="584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03:41.960" v="654"/>
        <pc:sldMkLst>
          <pc:docMk/>
          <pc:sldMk cId="1553930035" sldId="585"/>
        </pc:sldMkLst>
        <pc:spChg chg="mod">
          <ac:chgData name="Wittman, Barry" userId="bff186cd-6ce8-41ba-8e8c-e85cdef216de" providerId="ADAL" clId="{07BCF96F-5A66-4F59-B598-C066D4CF353D}" dt="2026-02-08T16:03:35.389" v="653" actId="20577"/>
          <ac:spMkLst>
            <pc:docMk/>
            <pc:sldMk cId="1553930035" sldId="585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06:22.090" v="698" actId="20577"/>
        <pc:sldMkLst>
          <pc:docMk/>
          <pc:sldMk cId="2903627948" sldId="586"/>
        </pc:sldMkLst>
        <pc:spChg chg="mod">
          <ac:chgData name="Wittman, Barry" userId="bff186cd-6ce8-41ba-8e8c-e85cdef216de" providerId="ADAL" clId="{07BCF96F-5A66-4F59-B598-C066D4CF353D}" dt="2026-02-08T16:06:22.090" v="698" actId="20577"/>
          <ac:spMkLst>
            <pc:docMk/>
            <pc:sldMk cId="2903627948" sldId="58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09:09.480" v="786" actId="20577"/>
        <pc:sldMkLst>
          <pc:docMk/>
          <pc:sldMk cId="1855658265" sldId="587"/>
        </pc:sldMkLst>
        <pc:spChg chg="mod">
          <ac:chgData name="Wittman, Barry" userId="bff186cd-6ce8-41ba-8e8c-e85cdef216de" providerId="ADAL" clId="{07BCF96F-5A66-4F59-B598-C066D4CF353D}" dt="2026-02-08T16:09:09.480" v="786" actId="20577"/>
          <ac:spMkLst>
            <pc:docMk/>
            <pc:sldMk cId="1855658265" sldId="587"/>
            <ac:spMk id="3" creationId="{00000000-0000-0000-0000-000000000000}"/>
          </ac:spMkLst>
        </pc:spChg>
      </pc:sldChg>
      <pc:sldChg chg="modSp add ord">
        <pc:chgData name="Wittman, Barry" userId="bff186cd-6ce8-41ba-8e8c-e85cdef216de" providerId="ADAL" clId="{07BCF96F-5A66-4F59-B598-C066D4CF353D}" dt="2026-02-08T16:14:41.699" v="807" actId="20577"/>
        <pc:sldMkLst>
          <pc:docMk/>
          <pc:sldMk cId="3099936608" sldId="588"/>
        </pc:sldMkLst>
        <pc:spChg chg="mod">
          <ac:chgData name="Wittman, Barry" userId="bff186cd-6ce8-41ba-8e8c-e85cdef216de" providerId="ADAL" clId="{07BCF96F-5A66-4F59-B598-C066D4CF353D}" dt="2026-02-08T16:14:41.699" v="807" actId="20577"/>
          <ac:spMkLst>
            <pc:docMk/>
            <pc:sldMk cId="3099936608" sldId="588"/>
            <ac:spMk id="2" creationId="{8BE7AC2F-0C12-4C35-93C8-BD17D9CCD197}"/>
          </ac:spMkLst>
        </pc:spChg>
      </pc:sldChg>
    </pc:docChg>
  </pc:docChgLst>
  <pc:docChgLst>
    <pc:chgData name="Wittman, Barry" userId="bff186cd-6ce8-41ba-8e8c-e85cdef216de" providerId="ADAL" clId="{08E5F746-5F08-44E1-B1C0-778848F953F5}"/>
    <pc:docChg chg="custSel addSld delSld modSld">
      <pc:chgData name="Wittman, Barry" userId="bff186cd-6ce8-41ba-8e8c-e85cdef216de" providerId="ADAL" clId="{08E5F746-5F08-44E1-B1C0-778848F953F5}" dt="2026-02-02T18:56:42.492" v="567" actId="20577"/>
      <pc:docMkLst>
        <pc:docMk/>
      </pc:docMkLst>
      <pc:sldChg chg="modSp">
        <pc:chgData name="Wittman, Barry" userId="bff186cd-6ce8-41ba-8e8c-e85cdef216de" providerId="ADAL" clId="{08E5F746-5F08-44E1-B1C0-778848F953F5}" dt="2026-02-02T18:32:49.762" v="8" actId="20577"/>
        <pc:sldMkLst>
          <pc:docMk/>
          <pc:sldMk cId="0" sldId="256"/>
        </pc:sldMkLst>
        <pc:spChg chg="mod">
          <ac:chgData name="Wittman, Barry" userId="bff186cd-6ce8-41ba-8e8c-e85cdef216de" providerId="ADAL" clId="{08E5F746-5F08-44E1-B1C0-778848F953F5}" dt="2026-02-02T18:32:49.762" v="8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8E5F746-5F08-44E1-B1C0-778848F953F5}" dt="2026-02-02T18:56:42.492" v="567" actId="20577"/>
        <pc:sldMkLst>
          <pc:docMk/>
          <pc:sldMk cId="0" sldId="297"/>
        </pc:sldMkLst>
        <pc:spChg chg="mod">
          <ac:chgData name="Wittman, Barry" userId="bff186cd-6ce8-41ba-8e8c-e85cdef216de" providerId="ADAL" clId="{08E5F746-5F08-44E1-B1C0-778848F953F5}" dt="2026-02-02T18:56:42.492" v="567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8E5F746-5F08-44E1-B1C0-778848F953F5}" dt="2026-02-02T18:56:26.615" v="564" actId="20577"/>
        <pc:sldMkLst>
          <pc:docMk/>
          <pc:sldMk cId="0" sldId="298"/>
        </pc:sldMkLst>
        <pc:spChg chg="mod">
          <ac:chgData name="Wittman, Barry" userId="bff186cd-6ce8-41ba-8e8c-e85cdef216de" providerId="ADAL" clId="{08E5F746-5F08-44E1-B1C0-778848F953F5}" dt="2026-02-02T18:56:26.615" v="564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8E5F746-5F08-44E1-B1C0-778848F953F5}" dt="2026-02-02T18:33:12.062" v="35" actId="20577"/>
        <pc:sldMkLst>
          <pc:docMk/>
          <pc:sldMk cId="0" sldId="313"/>
        </pc:sldMkLst>
        <pc:spChg chg="mod">
          <ac:chgData name="Wittman, Barry" userId="bff186cd-6ce8-41ba-8e8c-e85cdef216de" providerId="ADAL" clId="{08E5F746-5F08-44E1-B1C0-778848F953F5}" dt="2026-02-02T18:33:12.062" v="35" actId="20577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62D27B2C-8304-4490-8D47-9853EB30F051}"/>
    <pc:docChg chg="modSld">
      <pc:chgData name="Wittman, Barry" userId="bff186cd-6ce8-41ba-8e8c-e85cdef216de" providerId="ADAL" clId="{62D27B2C-8304-4490-8D47-9853EB30F051}" dt="2026-01-23T14:05:25.927" v="0" actId="6549"/>
      <pc:docMkLst>
        <pc:docMk/>
      </pc:docMkLst>
      <pc:sldChg chg="modSp modAnim">
        <pc:chgData name="Wittman, Barry" userId="bff186cd-6ce8-41ba-8e8c-e85cdef216de" providerId="ADAL" clId="{62D27B2C-8304-4490-8D47-9853EB30F051}" dt="2026-01-23T14:05:25.927" v="0" actId="6549"/>
        <pc:sldMkLst>
          <pc:docMk/>
          <pc:sldMk cId="0" sldId="313"/>
        </pc:sldMkLst>
        <pc:spChg chg="mod">
          <ac:chgData name="Wittman, Barry" userId="bff186cd-6ce8-41ba-8e8c-e85cdef216de" providerId="ADAL" clId="{62D27B2C-8304-4490-8D47-9853EB30F051}" dt="2026-01-23T14:05:25.927" v="0" actId="6549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2448C1A6-9CB1-46F6-8BD4-46E1D129AF2D}"/>
    <pc:docChg chg="custSel modSld">
      <pc:chgData name="Wittman, Barry" userId="bff186cd-6ce8-41ba-8e8c-e85cdef216de" providerId="ADAL" clId="{2448C1A6-9CB1-46F6-8BD4-46E1D129AF2D}" dt="2026-02-04T18:55:24.226" v="1026" actId="113"/>
      <pc:docMkLst>
        <pc:docMk/>
      </pc:docMkLst>
      <pc:sldChg chg="modSp modAnim">
        <pc:chgData name="Wittman, Barry" userId="bff186cd-6ce8-41ba-8e8c-e85cdef216de" providerId="ADAL" clId="{2448C1A6-9CB1-46F6-8BD4-46E1D129AF2D}" dt="2026-02-04T18:55:24.226" v="1026" actId="113"/>
        <pc:sldMkLst>
          <pc:docMk/>
          <pc:sldMk cId="0" sldId="297"/>
        </pc:sldMkLst>
        <pc:spChg chg="mod">
          <ac:chgData name="Wittman, Barry" userId="bff186cd-6ce8-41ba-8e8c-e85cdef216de" providerId="ADAL" clId="{2448C1A6-9CB1-46F6-8BD4-46E1D129AF2D}" dt="2026-02-04T18:55:24.226" v="1026" actId="113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55:06.600" v="1000" actId="6549"/>
        <pc:sldMkLst>
          <pc:docMk/>
          <pc:sldMk cId="0" sldId="298"/>
        </pc:sldMkLst>
        <pc:spChg chg="mod">
          <ac:chgData name="Wittman, Barry" userId="bff186cd-6ce8-41ba-8e8c-e85cdef216de" providerId="ADAL" clId="{2448C1A6-9CB1-46F6-8BD4-46E1D129AF2D}" dt="2026-02-04T18:55:06.600" v="1000" actId="6549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17:23.099" v="44"/>
        <pc:sldMkLst>
          <pc:docMk/>
          <pc:sldMk cId="2791961025" sldId="556"/>
        </pc:sldMkLst>
        <pc:spChg chg="mod">
          <ac:chgData name="Wittman, Barry" userId="bff186cd-6ce8-41ba-8e8c-e85cdef216de" providerId="ADAL" clId="{2448C1A6-9CB1-46F6-8BD4-46E1D129AF2D}" dt="2026-02-04T18:17:11.517" v="42"/>
          <ac:spMkLst>
            <pc:docMk/>
            <pc:sldMk cId="2791961025" sldId="556"/>
            <ac:spMk id="3" creationId="{00000000-0000-0000-0000-000000000000}"/>
          </ac:spMkLst>
        </pc:spChg>
      </pc:sldChg>
      <pc:sldChg chg="modAnim">
        <pc:chgData name="Wittman, Barry" userId="bff186cd-6ce8-41ba-8e8c-e85cdef216de" providerId="ADAL" clId="{2448C1A6-9CB1-46F6-8BD4-46E1D129AF2D}" dt="2026-02-04T18:17:47.875" v="45"/>
        <pc:sldMkLst>
          <pc:docMk/>
          <pc:sldMk cId="2404743406" sldId="557"/>
        </pc:sldMkLst>
      </pc:sldChg>
      <pc:sldChg chg="modSp modAnim">
        <pc:chgData name="Wittman, Barry" userId="bff186cd-6ce8-41ba-8e8c-e85cdef216de" providerId="ADAL" clId="{2448C1A6-9CB1-46F6-8BD4-46E1D129AF2D}" dt="2026-02-04T18:22:12.081" v="180" actId="20577"/>
        <pc:sldMkLst>
          <pc:docMk/>
          <pc:sldMk cId="1739669798" sldId="558"/>
        </pc:sldMkLst>
        <pc:spChg chg="mod">
          <ac:chgData name="Wittman, Barry" userId="bff186cd-6ce8-41ba-8e8c-e85cdef216de" providerId="ADAL" clId="{2448C1A6-9CB1-46F6-8BD4-46E1D129AF2D}" dt="2026-02-04T18:22:12.081" v="180" actId="20577"/>
          <ac:spMkLst>
            <pc:docMk/>
            <pc:sldMk cId="1739669798" sldId="55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24:27.208" v="231"/>
        <pc:sldMkLst>
          <pc:docMk/>
          <pc:sldMk cId="3810394255" sldId="559"/>
        </pc:sldMkLst>
        <pc:spChg chg="mod">
          <ac:chgData name="Wittman, Barry" userId="bff186cd-6ce8-41ba-8e8c-e85cdef216de" providerId="ADAL" clId="{2448C1A6-9CB1-46F6-8BD4-46E1D129AF2D}" dt="2026-02-04T18:24:22.136" v="230"/>
          <ac:spMkLst>
            <pc:docMk/>
            <pc:sldMk cId="3810394255" sldId="559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26:26.514" v="282"/>
        <pc:sldMkLst>
          <pc:docMk/>
          <pc:sldMk cId="3280340020" sldId="560"/>
        </pc:sldMkLst>
        <pc:spChg chg="mod">
          <ac:chgData name="Wittman, Barry" userId="bff186cd-6ce8-41ba-8e8c-e85cdef216de" providerId="ADAL" clId="{2448C1A6-9CB1-46F6-8BD4-46E1D129AF2D}" dt="2026-02-04T18:26:19.174" v="280" actId="20577"/>
          <ac:spMkLst>
            <pc:docMk/>
            <pc:sldMk cId="3280340020" sldId="560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28:13.271" v="329" actId="20577"/>
        <pc:sldMkLst>
          <pc:docMk/>
          <pc:sldMk cId="2515653494" sldId="561"/>
        </pc:sldMkLst>
        <pc:spChg chg="mod">
          <ac:chgData name="Wittman, Barry" userId="bff186cd-6ce8-41ba-8e8c-e85cdef216de" providerId="ADAL" clId="{2448C1A6-9CB1-46F6-8BD4-46E1D129AF2D}" dt="2026-02-04T18:28:13.271" v="329" actId="20577"/>
          <ac:spMkLst>
            <pc:docMk/>
            <pc:sldMk cId="2515653494" sldId="561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30:57.629" v="390"/>
        <pc:sldMkLst>
          <pc:docMk/>
          <pc:sldMk cId="884976581" sldId="562"/>
        </pc:sldMkLst>
        <pc:spChg chg="mod">
          <ac:chgData name="Wittman, Barry" userId="bff186cd-6ce8-41ba-8e8c-e85cdef216de" providerId="ADAL" clId="{2448C1A6-9CB1-46F6-8BD4-46E1D129AF2D}" dt="2026-02-04T18:30:48.829" v="389"/>
          <ac:spMkLst>
            <pc:docMk/>
            <pc:sldMk cId="884976581" sldId="562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35:04.699" v="483"/>
        <pc:sldMkLst>
          <pc:docMk/>
          <pc:sldMk cId="1738753430" sldId="563"/>
        </pc:sldMkLst>
        <pc:spChg chg="mod">
          <ac:chgData name="Wittman, Barry" userId="bff186cd-6ce8-41ba-8e8c-e85cdef216de" providerId="ADAL" clId="{2448C1A6-9CB1-46F6-8BD4-46E1D129AF2D}" dt="2026-02-04T18:34:57.361" v="482" actId="27636"/>
          <ac:spMkLst>
            <pc:docMk/>
            <pc:sldMk cId="1738753430" sldId="56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37:12.039" v="552"/>
        <pc:sldMkLst>
          <pc:docMk/>
          <pc:sldMk cId="2925021836" sldId="564"/>
        </pc:sldMkLst>
        <pc:spChg chg="mod">
          <ac:chgData name="Wittman, Barry" userId="bff186cd-6ce8-41ba-8e8c-e85cdef216de" providerId="ADAL" clId="{2448C1A6-9CB1-46F6-8BD4-46E1D129AF2D}" dt="2026-02-04T18:37:07.046" v="551" actId="6549"/>
          <ac:spMkLst>
            <pc:docMk/>
            <pc:sldMk cId="2925021836" sldId="564"/>
            <ac:spMk id="3" creationId="{00000000-0000-0000-0000-000000000000}"/>
          </ac:spMkLst>
        </pc:spChg>
      </pc:sldChg>
      <pc:sldChg chg="addSp delSp modSp delAnim modAnim">
        <pc:chgData name="Wittman, Barry" userId="bff186cd-6ce8-41ba-8e8c-e85cdef216de" providerId="ADAL" clId="{2448C1A6-9CB1-46F6-8BD4-46E1D129AF2D}" dt="2026-02-04T18:43:06.088" v="691" actId="27636"/>
        <pc:sldMkLst>
          <pc:docMk/>
          <pc:sldMk cId="863772023" sldId="565"/>
        </pc:sldMkLst>
        <pc:spChg chg="mod">
          <ac:chgData name="Wittman, Barry" userId="bff186cd-6ce8-41ba-8e8c-e85cdef216de" providerId="ADAL" clId="{2448C1A6-9CB1-46F6-8BD4-46E1D129AF2D}" dt="2026-02-04T18:43:06.088" v="691" actId="27636"/>
          <ac:spMkLst>
            <pc:docMk/>
            <pc:sldMk cId="863772023" sldId="565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38:58.763" v="611" actId="478"/>
          <ac:spMkLst>
            <pc:docMk/>
            <pc:sldMk cId="863772023" sldId="565"/>
            <ac:spMk id="4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39:01.190" v="612" actId="478"/>
          <ac:spMkLst>
            <pc:docMk/>
            <pc:sldMk cId="863772023" sldId="565"/>
            <ac:spMk id="1027" creationId="{00000000-0000-0000-0000-000000000000}"/>
          </ac:spMkLst>
        </pc:spChg>
        <pc:graphicFrameChg chg="del mod replId">
          <ac:chgData name="Wittman, Barry" userId="bff186cd-6ce8-41ba-8e8c-e85cdef216de" providerId="ADAL" clId="{2448C1A6-9CB1-46F6-8BD4-46E1D129AF2D}" dt="2026-02-04T18:38:21.370" v="594"/>
          <ac:graphicFrameMkLst>
            <pc:docMk/>
            <pc:sldMk cId="863772023" sldId="565"/>
            <ac:graphicFrameMk id="5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38:46.069" v="606"/>
          <ac:graphicFrameMkLst>
            <pc:docMk/>
            <pc:sldMk cId="863772023" sldId="565"/>
            <ac:graphicFrameMk id="7" creationId="{00000000-0000-0000-0000-000000000000}"/>
          </ac:graphicFrameMkLst>
        </pc:graphicFrameChg>
      </pc:sldChg>
      <pc:sldChg chg="addSp delSp modSp delAnim modAnim">
        <pc:chgData name="Wittman, Barry" userId="bff186cd-6ce8-41ba-8e8c-e85cdef216de" providerId="ADAL" clId="{2448C1A6-9CB1-46F6-8BD4-46E1D129AF2D}" dt="2026-02-04T18:42:32.074" v="682"/>
        <pc:sldMkLst>
          <pc:docMk/>
          <pc:sldMk cId="3745998599" sldId="566"/>
        </pc:sldMkLst>
        <pc:spChg chg="mod">
          <ac:chgData name="Wittman, Barry" userId="bff186cd-6ce8-41ba-8e8c-e85cdef216de" providerId="ADAL" clId="{2448C1A6-9CB1-46F6-8BD4-46E1D129AF2D}" dt="2026-02-04T18:42:32.074" v="682"/>
          <ac:spMkLst>
            <pc:docMk/>
            <pc:sldMk cId="3745998599" sldId="566"/>
            <ac:spMk id="2" creationId="{00000000-0000-0000-0000-000000000000}"/>
          </ac:spMkLst>
        </pc:spChg>
        <pc:spChg chg="mod">
          <ac:chgData name="Wittman, Barry" userId="bff186cd-6ce8-41ba-8e8c-e85cdef216de" providerId="ADAL" clId="{2448C1A6-9CB1-46F6-8BD4-46E1D129AF2D}" dt="2026-02-04T18:41:42.287" v="680" actId="27636"/>
          <ac:spMkLst>
            <pc:docMk/>
            <pc:sldMk cId="3745998599" sldId="566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0:20.778" v="641" actId="478"/>
          <ac:spMkLst>
            <pc:docMk/>
            <pc:sldMk cId="3745998599" sldId="566"/>
            <ac:spMk id="2050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0:41.628" v="651" actId="478"/>
          <ac:spMkLst>
            <pc:docMk/>
            <pc:sldMk cId="3745998599" sldId="566"/>
            <ac:spMk id="2051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1:22.540" v="671" actId="478"/>
          <ac:spMkLst>
            <pc:docMk/>
            <pc:sldMk cId="3745998599" sldId="566"/>
            <ac:spMk id="205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1:16.334" v="670" actId="478"/>
          <ac:spMkLst>
            <pc:docMk/>
            <pc:sldMk cId="3745998599" sldId="566"/>
            <ac:spMk id="2055" creationId="{00000000-0000-0000-0000-000000000000}"/>
          </ac:spMkLst>
        </pc:spChg>
        <pc:graphicFrameChg chg="del mod replId">
          <ac:chgData name="Wittman, Barry" userId="bff186cd-6ce8-41ba-8e8c-e85cdef216de" providerId="ADAL" clId="{2448C1A6-9CB1-46F6-8BD4-46E1D129AF2D}" dt="2026-02-04T18:40:11.589" v="633"/>
          <ac:graphicFrameMkLst>
            <pc:docMk/>
            <pc:sldMk cId="3745998599" sldId="566"/>
            <ac:graphicFrameMk id="4" creationId="{00000000-0000-0000-0000-000000000000}"/>
          </ac:graphicFrameMkLst>
        </pc:graphicFrameChg>
        <pc:graphicFrameChg chg="del">
          <ac:chgData name="Wittman, Barry" userId="bff186cd-6ce8-41ba-8e8c-e85cdef216de" providerId="ADAL" clId="{2448C1A6-9CB1-46F6-8BD4-46E1D129AF2D}" dt="2026-02-04T18:41:00.043" v="662" actId="478"/>
          <ac:graphicFrameMkLst>
            <pc:docMk/>
            <pc:sldMk cId="3745998599" sldId="566"/>
            <ac:graphicFrameMk id="6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40:36.914" v="649"/>
          <ac:graphicFrameMkLst>
            <pc:docMk/>
            <pc:sldMk cId="3745998599" sldId="566"/>
            <ac:graphicFrameMk id="7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40:49.538" v="656"/>
          <ac:graphicFrameMkLst>
            <pc:docMk/>
            <pc:sldMk cId="3745998599" sldId="566"/>
            <ac:graphicFrameMk id="9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41:07.148" v="664"/>
          <ac:graphicFrameMkLst>
            <pc:docMk/>
            <pc:sldMk cId="3745998599" sldId="566"/>
            <ac:graphicFrameMk id="11" creationId="{00000000-0000-0000-0000-000000000000}"/>
          </ac:graphicFrameMkLst>
        </pc:graphicFrameChg>
      </pc:sldChg>
      <pc:sldChg chg="modSp modAnim">
        <pc:chgData name="Wittman, Barry" userId="bff186cd-6ce8-41ba-8e8c-e85cdef216de" providerId="ADAL" clId="{2448C1A6-9CB1-46F6-8BD4-46E1D129AF2D}" dt="2026-02-04T18:45:10.344" v="740"/>
        <pc:sldMkLst>
          <pc:docMk/>
          <pc:sldMk cId="225726001" sldId="567"/>
        </pc:sldMkLst>
        <pc:spChg chg="mod">
          <ac:chgData name="Wittman, Barry" userId="bff186cd-6ce8-41ba-8e8c-e85cdef216de" providerId="ADAL" clId="{2448C1A6-9CB1-46F6-8BD4-46E1D129AF2D}" dt="2026-02-04T18:45:00.740" v="739" actId="20577"/>
          <ac:spMkLst>
            <pc:docMk/>
            <pc:sldMk cId="225726001" sldId="567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47:31.253" v="803"/>
        <pc:sldMkLst>
          <pc:docMk/>
          <pc:sldMk cId="2034503756" sldId="568"/>
        </pc:sldMkLst>
        <pc:spChg chg="mod">
          <ac:chgData name="Wittman, Barry" userId="bff186cd-6ce8-41ba-8e8c-e85cdef216de" providerId="ADAL" clId="{2448C1A6-9CB1-46F6-8BD4-46E1D129AF2D}" dt="2026-02-04T18:47:23.557" v="802" actId="6549"/>
          <ac:spMkLst>
            <pc:docMk/>
            <pc:sldMk cId="2034503756" sldId="56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49:44.334" v="865"/>
        <pc:sldMkLst>
          <pc:docMk/>
          <pc:sldMk cId="3591794601" sldId="569"/>
        </pc:sldMkLst>
        <pc:spChg chg="mod">
          <ac:chgData name="Wittman, Barry" userId="bff186cd-6ce8-41ba-8e8c-e85cdef216de" providerId="ADAL" clId="{2448C1A6-9CB1-46F6-8BD4-46E1D129AF2D}" dt="2026-02-04T18:49:44.334" v="865"/>
          <ac:spMkLst>
            <pc:docMk/>
            <pc:sldMk cId="3591794601" sldId="569"/>
            <ac:spMk id="3" creationId="{00000000-0000-0000-0000-000000000000}"/>
          </ac:spMkLst>
        </pc:spChg>
      </pc:sldChg>
      <pc:sldChg chg="addSp delSp modSp delAnim modAnim">
        <pc:chgData name="Wittman, Barry" userId="bff186cd-6ce8-41ba-8e8c-e85cdef216de" providerId="ADAL" clId="{2448C1A6-9CB1-46F6-8BD4-46E1D129AF2D}" dt="2026-02-04T18:51:07.181" v="880"/>
        <pc:sldMkLst>
          <pc:docMk/>
          <pc:sldMk cId="2337508245" sldId="574"/>
        </pc:sldMkLst>
        <pc:spChg chg="mod">
          <ac:chgData name="Wittman, Barry" userId="bff186cd-6ce8-41ba-8e8c-e85cdef216de" providerId="ADAL" clId="{2448C1A6-9CB1-46F6-8BD4-46E1D129AF2D}" dt="2026-02-04T18:51:07.181" v="880"/>
          <ac:spMkLst>
            <pc:docMk/>
            <pc:sldMk cId="2337508245" sldId="574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50:44.929" v="873" actId="478"/>
          <ac:spMkLst>
            <pc:docMk/>
            <pc:sldMk cId="2337508245" sldId="574"/>
            <ac:spMk id="4" creationId="{00000000-0000-0000-0000-000000000000}"/>
          </ac:spMkLst>
        </pc:spChg>
        <pc:graphicFrameChg chg="del mod replId">
          <ac:chgData name="Wittman, Barry" userId="bff186cd-6ce8-41ba-8e8c-e85cdef216de" providerId="ADAL" clId="{2448C1A6-9CB1-46F6-8BD4-46E1D129AF2D}" dt="2026-02-04T18:50:31.813" v="868"/>
          <ac:graphicFrameMkLst>
            <pc:docMk/>
            <pc:sldMk cId="2337508245" sldId="574"/>
            <ac:graphicFrameMk id="5" creationId="{00000000-0000-0000-0000-000000000000}"/>
          </ac:graphicFrameMkLst>
        </pc:graphicFrameChg>
      </pc:sldChg>
    </pc:docChg>
  </pc:docChgLst>
  <pc:docChgLst>
    <pc:chgData name="Wittman, Barry" userId="bff186cd-6ce8-41ba-8e8c-e85cdef216de" providerId="ADAL" clId="{6B81FCC9-EF7B-48B6-89E6-C3408D281F12}"/>
    <pc:docChg chg="undo custSel addSld delSld modSld">
      <pc:chgData name="Wittman, Barry" userId="bff186cd-6ce8-41ba-8e8c-e85cdef216de" providerId="ADAL" clId="{6B81FCC9-EF7B-48B6-89E6-C3408D281F12}" dt="2026-01-28T21:27:39.360" v="347"/>
      <pc:docMkLst>
        <pc:docMk/>
      </pc:docMkLst>
      <pc:sldChg chg="modSp">
        <pc:chgData name="Wittman, Barry" userId="bff186cd-6ce8-41ba-8e8c-e85cdef216de" providerId="ADAL" clId="{6B81FCC9-EF7B-48B6-89E6-C3408D281F12}" dt="2026-01-28T20:43:12.083" v="1" actId="20577"/>
        <pc:sldMkLst>
          <pc:docMk/>
          <pc:sldMk cId="0" sldId="256"/>
        </pc:sldMkLst>
        <pc:spChg chg="mod">
          <ac:chgData name="Wittman, Barry" userId="bff186cd-6ce8-41ba-8e8c-e85cdef216de" providerId="ADAL" clId="{6B81FCC9-EF7B-48B6-89E6-C3408D281F12}" dt="2026-01-28T20:43:12.083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02:02.989" v="143" actId="20577"/>
        <pc:sldMkLst>
          <pc:docMk/>
          <pc:sldMk cId="0" sldId="297"/>
        </pc:sldMkLst>
        <pc:spChg chg="mod">
          <ac:chgData name="Wittman, Barry" userId="bff186cd-6ce8-41ba-8e8c-e85cdef216de" providerId="ADAL" clId="{6B81FCC9-EF7B-48B6-89E6-C3408D281F12}" dt="2026-01-28T21:02:02.989" v="143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27:39.360" v="347"/>
        <pc:sldMkLst>
          <pc:docMk/>
          <pc:sldMk cId="0" sldId="298"/>
        </pc:sldMkLst>
        <pc:spChg chg="mod">
          <ac:chgData name="Wittman, Barry" userId="bff186cd-6ce8-41ba-8e8c-e85cdef216de" providerId="ADAL" clId="{6B81FCC9-EF7B-48B6-89E6-C3408D281F12}" dt="2026-01-28T21:27:39.360" v="34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25:58.018" v="346" actId="27636"/>
        <pc:sldMkLst>
          <pc:docMk/>
          <pc:sldMk cId="0" sldId="323"/>
        </pc:sldMkLst>
        <pc:spChg chg="mod">
          <ac:chgData name="Wittman, Barry" userId="bff186cd-6ce8-41ba-8e8c-e85cdef216de" providerId="ADAL" clId="{6B81FCC9-EF7B-48B6-89E6-C3408D281F12}" dt="2026-01-28T21:25:58.018" v="346" actId="27636"/>
          <ac:spMkLst>
            <pc:docMk/>
            <pc:sldMk cId="0" sldId="323"/>
            <ac:spMk id="5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9A9F1373-88D9-4977-B7C6-D1F482155040}"/>
    <pc:docChg chg="custSel addSld delSld modSld">
      <pc:chgData name="Wittman, Barry" userId="bff186cd-6ce8-41ba-8e8c-e85cdef216de" providerId="ADAL" clId="{9A9F1373-88D9-4977-B7C6-D1F482155040}" dt="2026-02-04T18:13:00.474" v="73" actId="113"/>
      <pc:docMkLst>
        <pc:docMk/>
      </pc:docMkLst>
      <pc:sldChg chg="modSp">
        <pc:chgData name="Wittman, Barry" userId="bff186cd-6ce8-41ba-8e8c-e85cdef216de" providerId="ADAL" clId="{9A9F1373-88D9-4977-B7C6-D1F482155040}" dt="2026-02-04T18:07:21.661" v="5" actId="20577"/>
        <pc:sldMkLst>
          <pc:docMk/>
          <pc:sldMk cId="0" sldId="256"/>
        </pc:sldMkLst>
        <pc:spChg chg="mod">
          <ac:chgData name="Wittman, Barry" userId="bff186cd-6ce8-41ba-8e8c-e85cdef216de" providerId="ADAL" clId="{9A9F1373-88D9-4977-B7C6-D1F482155040}" dt="2026-02-04T18:07:21.661" v="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9A9F1373-88D9-4977-B7C6-D1F482155040}" dt="2026-02-04T18:07:32.551" v="28" actId="20577"/>
        <pc:sldMkLst>
          <pc:docMk/>
          <pc:sldMk cId="0" sldId="313"/>
        </pc:sldMkLst>
        <pc:spChg chg="mod">
          <ac:chgData name="Wittman, Barry" userId="bff186cd-6ce8-41ba-8e8c-e85cdef216de" providerId="ADAL" clId="{9A9F1373-88D9-4977-B7C6-D1F482155040}" dt="2026-02-04T18:07:32.551" v="28" actId="20577"/>
          <ac:spMkLst>
            <pc:docMk/>
            <pc:sldMk cId="0" sldId="31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9A9F1373-88D9-4977-B7C6-D1F482155040}" dt="2026-02-04T18:09:47.701" v="37" actId="20577"/>
        <pc:sldMkLst>
          <pc:docMk/>
          <pc:sldMk cId="0" sldId="323"/>
        </pc:sldMkLst>
        <pc:spChg chg="mod">
          <ac:chgData name="Wittman, Barry" userId="bff186cd-6ce8-41ba-8e8c-e85cdef216de" providerId="ADAL" clId="{9A9F1373-88D9-4977-B7C6-D1F482155040}" dt="2026-02-04T18:09:47.701" v="37" actId="20577"/>
          <ac:spMkLst>
            <pc:docMk/>
            <pc:sldMk cId="0" sldId="323"/>
            <ac:spMk id="5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622298139" sldId="555"/>
        </pc:sldMkLst>
      </pc:sldChg>
      <pc:sldChg chg="modSp add">
        <pc:chgData name="Wittman, Barry" userId="bff186cd-6ce8-41ba-8e8c-e85cdef216de" providerId="ADAL" clId="{9A9F1373-88D9-4977-B7C6-D1F482155040}" dt="2026-02-04T18:11:09.895" v="50" actId="27636"/>
        <pc:sldMkLst>
          <pc:docMk/>
          <pc:sldMk cId="2791961025" sldId="556"/>
        </pc:sldMkLst>
        <pc:spChg chg="mod">
          <ac:chgData name="Wittman, Barry" userId="bff186cd-6ce8-41ba-8e8c-e85cdef216de" providerId="ADAL" clId="{9A9F1373-88D9-4977-B7C6-D1F482155040}" dt="2026-02-04T18:11:09.895" v="50" actId="27636"/>
          <ac:spMkLst>
            <pc:docMk/>
            <pc:sldMk cId="2791961025" sldId="556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1:09.912" v="51" actId="27636"/>
        <pc:sldMkLst>
          <pc:docMk/>
          <pc:sldMk cId="2404743406" sldId="557"/>
        </pc:sldMkLst>
        <pc:spChg chg="mod">
          <ac:chgData name="Wittman, Barry" userId="bff186cd-6ce8-41ba-8e8c-e85cdef216de" providerId="ADAL" clId="{9A9F1373-88D9-4977-B7C6-D1F482155040}" dt="2026-02-04T18:11:09.912" v="51" actId="27636"/>
          <ac:spMkLst>
            <pc:docMk/>
            <pc:sldMk cId="2404743406" sldId="557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1:09.928" v="52" actId="27636"/>
        <pc:sldMkLst>
          <pc:docMk/>
          <pc:sldMk cId="1739669798" sldId="558"/>
        </pc:sldMkLst>
        <pc:spChg chg="mod">
          <ac:chgData name="Wittman, Barry" userId="bff186cd-6ce8-41ba-8e8c-e85cdef216de" providerId="ADAL" clId="{9A9F1373-88D9-4977-B7C6-D1F482155040}" dt="2026-02-04T18:11:09.928" v="52" actId="27636"/>
          <ac:spMkLst>
            <pc:docMk/>
            <pc:sldMk cId="1739669798" sldId="558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810394255" sldId="559"/>
        </pc:sldMkLst>
      </pc:sldChg>
      <pc:sldChg chg="modSp add">
        <pc:chgData name="Wittman, Barry" userId="bff186cd-6ce8-41ba-8e8c-e85cdef216de" providerId="ADAL" clId="{9A9F1373-88D9-4977-B7C6-D1F482155040}" dt="2026-02-04T18:11:09.943" v="53" actId="27636"/>
        <pc:sldMkLst>
          <pc:docMk/>
          <pc:sldMk cId="3280340020" sldId="560"/>
        </pc:sldMkLst>
        <pc:spChg chg="mod">
          <ac:chgData name="Wittman, Barry" userId="bff186cd-6ce8-41ba-8e8c-e85cdef216de" providerId="ADAL" clId="{9A9F1373-88D9-4977-B7C6-D1F482155040}" dt="2026-02-04T18:11:09.943" v="53" actId="27636"/>
          <ac:spMkLst>
            <pc:docMk/>
            <pc:sldMk cId="3280340020" sldId="560"/>
            <ac:spMk id="2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1:09.959" v="55" actId="27636"/>
        <pc:sldMkLst>
          <pc:docMk/>
          <pc:sldMk cId="2515653494" sldId="561"/>
        </pc:sldMkLst>
        <pc:spChg chg="mod">
          <ac:chgData name="Wittman, Barry" userId="bff186cd-6ce8-41ba-8e8c-e85cdef216de" providerId="ADAL" clId="{9A9F1373-88D9-4977-B7C6-D1F482155040}" dt="2026-02-04T18:11:09.959" v="55" actId="27636"/>
          <ac:spMkLst>
            <pc:docMk/>
            <pc:sldMk cId="2515653494" sldId="561"/>
            <ac:spMk id="2" creationId="{00000000-0000-0000-0000-000000000000}"/>
          </ac:spMkLst>
        </pc:spChg>
        <pc:spChg chg="mod">
          <ac:chgData name="Wittman, Barry" userId="bff186cd-6ce8-41ba-8e8c-e85cdef216de" providerId="ADAL" clId="{9A9F1373-88D9-4977-B7C6-D1F482155040}" dt="2026-02-04T18:11:09.959" v="54" actId="27636"/>
          <ac:spMkLst>
            <pc:docMk/>
            <pc:sldMk cId="2515653494" sldId="561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884976581" sldId="562"/>
        </pc:sldMkLst>
      </pc:sldChg>
      <pc:sldChg chg="modSp add">
        <pc:chgData name="Wittman, Barry" userId="bff186cd-6ce8-41ba-8e8c-e85cdef216de" providerId="ADAL" clId="{9A9F1373-88D9-4977-B7C6-D1F482155040}" dt="2026-02-04T18:11:09.990" v="56" actId="27636"/>
        <pc:sldMkLst>
          <pc:docMk/>
          <pc:sldMk cId="1738753430" sldId="563"/>
        </pc:sldMkLst>
        <pc:spChg chg="mod">
          <ac:chgData name="Wittman, Barry" userId="bff186cd-6ce8-41ba-8e8c-e85cdef216de" providerId="ADAL" clId="{9A9F1373-88D9-4977-B7C6-D1F482155040}" dt="2026-02-04T18:11:09.990" v="56" actId="27636"/>
          <ac:spMkLst>
            <pc:docMk/>
            <pc:sldMk cId="1738753430" sldId="563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2925021836" sldId="564"/>
        </pc:sldMkLst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863772023" sldId="565"/>
        </pc:sldMkLst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745998599" sldId="566"/>
        </pc:sldMkLst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225726001" sldId="567"/>
        </pc:sldMkLst>
      </pc:sldChg>
      <pc:sldChg chg="modSp add">
        <pc:chgData name="Wittman, Barry" userId="bff186cd-6ce8-41ba-8e8c-e85cdef216de" providerId="ADAL" clId="{9A9F1373-88D9-4977-B7C6-D1F482155040}" dt="2026-02-04T18:11:10.028" v="57" actId="27636"/>
        <pc:sldMkLst>
          <pc:docMk/>
          <pc:sldMk cId="2034503756" sldId="568"/>
        </pc:sldMkLst>
        <pc:spChg chg="mod">
          <ac:chgData name="Wittman, Barry" userId="bff186cd-6ce8-41ba-8e8c-e85cdef216de" providerId="ADAL" clId="{9A9F1373-88D9-4977-B7C6-D1F482155040}" dt="2026-02-04T18:11:10.028" v="57" actId="27636"/>
          <ac:spMkLst>
            <pc:docMk/>
            <pc:sldMk cId="2034503756" sldId="568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591794601" sldId="569"/>
        </pc:sldMkLst>
      </pc:sldChg>
      <pc:sldChg chg="add">
        <pc:chgData name="Wittman, Barry" userId="bff186cd-6ce8-41ba-8e8c-e85cdef216de" providerId="ADAL" clId="{9A9F1373-88D9-4977-B7C6-D1F482155040}" dt="2026-02-04T18:12:08.605" v="58"/>
        <pc:sldMkLst>
          <pc:docMk/>
          <pc:sldMk cId="369081424" sldId="571"/>
        </pc:sldMkLst>
      </pc:sldChg>
      <pc:sldChg chg="modSp add modAnim">
        <pc:chgData name="Wittman, Barry" userId="bff186cd-6ce8-41ba-8e8c-e85cdef216de" providerId="ADAL" clId="{9A9F1373-88D9-4977-B7C6-D1F482155040}" dt="2026-02-04T18:12:31.337" v="63"/>
        <pc:sldMkLst>
          <pc:docMk/>
          <pc:sldMk cId="3015897733" sldId="572"/>
        </pc:sldMkLst>
        <pc:spChg chg="mod">
          <ac:chgData name="Wittman, Barry" userId="bff186cd-6ce8-41ba-8e8c-e85cdef216de" providerId="ADAL" clId="{9A9F1373-88D9-4977-B7C6-D1F482155040}" dt="2026-02-04T18:12:24.262" v="62" actId="20577"/>
          <ac:spMkLst>
            <pc:docMk/>
            <pc:sldMk cId="3015897733" sldId="572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3:00.474" v="73" actId="113"/>
        <pc:sldMkLst>
          <pc:docMk/>
          <pc:sldMk cId="3268956399" sldId="573"/>
        </pc:sldMkLst>
        <pc:spChg chg="mod">
          <ac:chgData name="Wittman, Barry" userId="bff186cd-6ce8-41ba-8e8c-e85cdef216de" providerId="ADAL" clId="{9A9F1373-88D9-4977-B7C6-D1F482155040}" dt="2026-02-04T18:13:00.474" v="73" actId="113"/>
          <ac:spMkLst>
            <pc:docMk/>
            <pc:sldMk cId="3268956399" sldId="573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2:08.740" v="60" actId="27636"/>
        <pc:sldMkLst>
          <pc:docMk/>
          <pc:sldMk cId="2337508245" sldId="574"/>
        </pc:sldMkLst>
        <pc:spChg chg="mod">
          <ac:chgData name="Wittman, Barry" userId="bff186cd-6ce8-41ba-8e8c-e85cdef216de" providerId="ADAL" clId="{9A9F1373-88D9-4977-B7C6-D1F482155040}" dt="2026-02-04T18:12:08.740" v="60" actId="27636"/>
          <ac:spMkLst>
            <pc:docMk/>
            <pc:sldMk cId="2337508245" sldId="57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68796-915B-4F4F-972A-93A5DBC278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3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68796-915B-4F4F-972A-93A5DBC278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4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2230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6 - Friday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Turing machine and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does it reach the halt state?</a:t>
                </a:r>
              </a:p>
              <a:p>
                <a:r>
                  <a:rPr lang="en-US" dirty="0"/>
                  <a:t>First, recognize that we can encode a Turing machine as input for another Turing machine</a:t>
                </a:r>
              </a:p>
              <a:p>
                <a:pPr lvl="1"/>
                <a:r>
                  <a:rPr lang="en-US" dirty="0"/>
                  <a:t>We just have to design a system to describe the rules, the states, etc.</a:t>
                </a:r>
              </a:p>
              <a:p>
                <a:r>
                  <a:rPr lang="en-US" dirty="0"/>
                  <a:t>We want to design a Turing machine that can read another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0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Halting problem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Imagine we have a Turing machine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takes the description of another Turing machine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and its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returns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halts on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</a:t>
                </a:r>
              </a:p>
              <a:p>
                <a:r>
                  <a:rPr lang="en-US" dirty="0"/>
                  <a:t>Now, construct a machine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runs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infinitely loops, and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Let's say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the description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happens when you run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84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Halting problem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Clearly, a Turing machine that solves the halting problem </a:t>
            </a:r>
            <a:r>
              <a:rPr lang="en-US" b="1" dirty="0"/>
              <a:t>can't</a:t>
            </a:r>
            <a:r>
              <a:rPr lang="en-US" dirty="0"/>
              <a:t> exist</a:t>
            </a:r>
          </a:p>
          <a:p>
            <a:r>
              <a:rPr lang="en-US" dirty="0"/>
              <a:t>Essentially, the problem of deciding if a problem is computable is itself </a:t>
            </a:r>
            <a:r>
              <a:rPr lang="en-US" dirty="0" err="1"/>
              <a:t>uncomputable</a:t>
            </a:r>
            <a:endParaRPr lang="en-US" dirty="0"/>
          </a:p>
          <a:p>
            <a:r>
              <a:rPr lang="en-US" dirty="0"/>
              <a:t>Therefore, there are some problems (called </a:t>
            </a:r>
            <a:r>
              <a:rPr lang="en-US" b="1" dirty="0" err="1"/>
              <a:t>undecidable</a:t>
            </a:r>
            <a:r>
              <a:rPr lang="en-US" b="1" dirty="0"/>
              <a:t>)</a:t>
            </a:r>
            <a:r>
              <a:rPr lang="en-US" dirty="0"/>
              <a:t> for which there is no algorithm</a:t>
            </a:r>
          </a:p>
          <a:p>
            <a:r>
              <a:rPr lang="en-US" dirty="0"/>
              <a:t>Not an algorithm that will take a long time, but </a:t>
            </a:r>
            <a:r>
              <a:rPr lang="en-US" b="1" dirty="0"/>
              <a:t>no algorithm</a:t>
            </a:r>
          </a:p>
          <a:p>
            <a:r>
              <a:rPr lang="en-US" dirty="0"/>
              <a:t>If we find such a problem, we are stuck</a:t>
            </a:r>
          </a:p>
          <a:p>
            <a:r>
              <a:rPr lang="en-US" dirty="0"/>
              <a:t>… unless someone can invent a more powerful model of computation</a:t>
            </a:r>
          </a:p>
        </p:txBody>
      </p:sp>
    </p:spTree>
    <p:extLst>
      <p:ext uri="{BB962C8B-B14F-4D97-AF65-F5344CB8AC3E}">
        <p14:creationId xmlns:p14="http://schemas.microsoft.com/office/powerpoint/2010/main" val="380192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it gets worse!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Gödel used </a:t>
            </a:r>
            <a:r>
              <a:rPr lang="en-US" dirty="0" err="1"/>
              <a:t>diagonalization</a:t>
            </a:r>
            <a:r>
              <a:rPr lang="en-US" dirty="0"/>
              <a:t> again to prove that it is impossible to create a consistent set of axioms that can prove everything about the set of natural numbers</a:t>
            </a:r>
          </a:p>
          <a:p>
            <a:r>
              <a:rPr lang="en-US" dirty="0"/>
              <a:t>As a consequence, you can create a system that is complete but not consistent</a:t>
            </a:r>
          </a:p>
          <a:p>
            <a:r>
              <a:rPr lang="en-US" dirty="0"/>
              <a:t>Or you can create a system that is consistent but not complete</a:t>
            </a:r>
          </a:p>
          <a:p>
            <a:r>
              <a:rPr lang="en-US" dirty="0"/>
              <a:t>Either way, there are principles in math in general that are true but impossible to prove, at least with any given system</a:t>
            </a:r>
          </a:p>
          <a:p>
            <a:r>
              <a:rPr lang="en-US" dirty="0"/>
              <a:t>You might as well give up on math now</a:t>
            </a:r>
          </a:p>
        </p:txBody>
      </p:sp>
    </p:spTree>
    <p:extLst>
      <p:ext uri="{BB962C8B-B14F-4D97-AF65-F5344CB8AC3E}">
        <p14:creationId xmlns:p14="http://schemas.microsoft.com/office/powerpoint/2010/main" val="2208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Cardinality</a:t>
                </a:r>
                <a:r>
                  <a:rPr lang="en-US" dirty="0"/>
                  <a:t> gives the number of things in a set</a:t>
                </a:r>
              </a:p>
              <a:p>
                <a:r>
                  <a:rPr lang="en-US" dirty="0"/>
                  <a:t>Cardinality is:</a:t>
                </a:r>
              </a:p>
              <a:p>
                <a:pPr lvl="1"/>
                <a:r>
                  <a:rPr lang="en-US" b="1" dirty="0"/>
                  <a:t>Reflexive: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the same cardinality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Symmetric: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the same cardinality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the same cardinality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Transitive: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the same cardinality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the same cardinality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A has the same cardinality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finite sets, we could just count the things to determine if two sets have the same cardinality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659"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9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7189845" cy="4625609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be a function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one-to-one</a:t>
                </a:r>
                <a:r>
                  <a:rPr lang="en-US" dirty="0"/>
                  <a:t> (or </a:t>
                </a:r>
                <a:r>
                  <a:rPr lang="en-US" b="1" dirty="0"/>
                  <a:t>injective</a:t>
                </a:r>
                <a:r>
                  <a:rPr lang="en-US" dirty="0"/>
                  <a:t>) if and only if: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lvl="1"/>
                <a:endParaRPr lang="en-US" baseline="-2500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one-to-one?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one-to-one?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one-to-one?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7189845" cy="4625609"/>
              </a:xfrm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001000" y="2286000"/>
            <a:ext cx="4005072" cy="3034145"/>
            <a:chOff x="6019800" y="3276600"/>
            <a:chExt cx="2514600" cy="19050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/>
                <p:cNvSpPr/>
                <p:nvPr/>
              </p:nvSpPr>
              <p:spPr>
                <a:xfrm>
                  <a:off x="6019800" y="3657600"/>
                  <a:ext cx="763361" cy="141514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i="1" dirty="0"/>
                </a:p>
                <a:p>
                  <a:pPr algn="ctr"/>
                  <a:endParaRPr lang="en-US" i="1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i="1" dirty="0"/>
                </a:p>
                <a:p>
                  <a:pPr algn="ctr"/>
                  <a:endParaRPr lang="en-US" i="1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3657600"/>
                  <a:ext cx="763361" cy="141514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/>
                <p:cNvSpPr/>
                <p:nvPr/>
              </p:nvSpPr>
              <p:spPr>
                <a:xfrm>
                  <a:off x="7771039" y="3603171"/>
                  <a:ext cx="763361" cy="1578429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1039" y="3603171"/>
                  <a:ext cx="763361" cy="157842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cxnSpLocks/>
            </p:cNvCxnSpPr>
            <p:nvPr/>
          </p:nvCxnSpPr>
          <p:spPr>
            <a:xfrm>
              <a:off x="6477000" y="4065815"/>
              <a:ext cx="1600200" cy="5061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cxnSpLocks/>
            </p:cNvCxnSpPr>
            <p:nvPr/>
          </p:nvCxnSpPr>
          <p:spPr>
            <a:xfrm flipV="1">
              <a:off x="6477000" y="4572001"/>
              <a:ext cx="1600200" cy="1523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289221" y="3276600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9221" y="3276600"/>
                  <a:ext cx="26942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040461" y="3276600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461" y="3276600"/>
                  <a:ext cx="26942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187293" y="3276600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293" y="3276600"/>
                  <a:ext cx="26942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V="1">
              <a:off x="6477000" y="3874532"/>
              <a:ext cx="1600200" cy="4688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48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be a function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i="1" dirty="0"/>
                  <a:t>F</a:t>
                </a:r>
                <a:r>
                  <a:rPr lang="en-US" dirty="0"/>
                  <a:t> is </a:t>
                </a:r>
                <a:r>
                  <a:rPr lang="en-US" b="1" dirty="0"/>
                  <a:t>onto</a:t>
                </a:r>
                <a:r>
                  <a:rPr lang="en-US" dirty="0"/>
                  <a:t> (or </a:t>
                </a:r>
                <a:r>
                  <a:rPr lang="en-US" b="1" dirty="0" err="1"/>
                  <a:t>surjective</a:t>
                </a:r>
                <a:r>
                  <a:rPr lang="en-US" dirty="0"/>
                  <a:t>) if and only if: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 ∃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𝑋</m:t>
                    </m:r>
                  </m:oMath>
                </a14:m>
                <a:r>
                  <a:rPr lang="en-US" dirty="0">
                    <a:sym typeface="Symbol"/>
                  </a:rPr>
                  <a:t> such that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aseline="-25000" dirty="0"/>
              </a:p>
              <a:p>
                <a:pPr lvl="1"/>
                <a:endParaRPr lang="en-US" baseline="-2500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onto?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onto?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onto?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001000" y="2209800"/>
            <a:ext cx="3419856" cy="2590800"/>
            <a:chOff x="6019800" y="3276600"/>
            <a:chExt cx="2514600" cy="19050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/>
                <p:cNvSpPr/>
                <p:nvPr/>
              </p:nvSpPr>
              <p:spPr>
                <a:xfrm>
                  <a:off x="6019800" y="3657600"/>
                  <a:ext cx="763361" cy="1415143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i="1" dirty="0"/>
                </a:p>
                <a:p>
                  <a:pPr algn="ctr"/>
                  <a:endParaRPr lang="en-US" i="1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i="1" dirty="0"/>
                </a:p>
                <a:p>
                  <a:pPr algn="ctr"/>
                  <a:endParaRPr lang="en-US" i="1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3657600"/>
                  <a:ext cx="763361" cy="141514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/>
                <p:cNvSpPr/>
                <p:nvPr/>
              </p:nvSpPr>
              <p:spPr>
                <a:xfrm>
                  <a:off x="7771039" y="3603171"/>
                  <a:ext cx="763361" cy="1578429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1039" y="3603171"/>
                  <a:ext cx="763361" cy="157842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cxnSpLocks/>
            </p:cNvCxnSpPr>
            <p:nvPr/>
          </p:nvCxnSpPr>
          <p:spPr>
            <a:xfrm>
              <a:off x="6477000" y="3993118"/>
              <a:ext cx="1600200" cy="7933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cxnSpLocks/>
            </p:cNvCxnSpPr>
            <p:nvPr/>
          </p:nvCxnSpPr>
          <p:spPr>
            <a:xfrm>
              <a:off x="6477000" y="4786507"/>
              <a:ext cx="1600200" cy="309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289221" y="3276600"/>
                  <a:ext cx="269421" cy="271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9221" y="3276600"/>
                  <a:ext cx="269421" cy="2715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040461" y="3276600"/>
                  <a:ext cx="269421" cy="271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461" y="3276600"/>
                  <a:ext cx="269421" cy="2715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187293" y="3276600"/>
                  <a:ext cx="269421" cy="271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293" y="3276600"/>
                  <a:ext cx="269421" cy="2715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V="1">
              <a:off x="6477000" y="3993118"/>
              <a:ext cx="1600200" cy="3502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63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Bijective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bijective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𝑌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dirty="0"/>
                  <a:t>is both:</a:t>
                </a:r>
              </a:p>
              <a:p>
                <a:pPr lvl="1"/>
                <a:r>
                  <a:rPr lang="en-US" dirty="0"/>
                  <a:t>One-to-one (injective)</a:t>
                </a:r>
              </a:p>
              <a:p>
                <a:pPr lvl="1"/>
                <a:r>
                  <a:rPr lang="en-US" dirty="0"/>
                  <a:t>Onto (bijective)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Every element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mapped to exactly one element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vice versa</a:t>
                </a:r>
              </a:p>
              <a:p>
                <a:r>
                  <a:rPr lang="en-US" dirty="0"/>
                  <a:t>Such functions have inverses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0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for infinite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Because we can't just count the number of things in infinite sets, we need a more general definition</a:t>
                </a:r>
              </a:p>
              <a:p>
                <a:r>
                  <a:rPr lang="en-US" dirty="0"/>
                  <a:t>For any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the same cardinality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there is a </a:t>
                </a:r>
                <a:r>
                  <a:rPr lang="en-US" dirty="0" err="1"/>
                  <a:t>bijective</a:t>
                </a:r>
                <a:r>
                  <a:rPr lang="en-US" dirty="0"/>
                  <a:t> mapping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Thus, for any element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it corresponds to exactly one element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and everything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exactly one corresponding element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6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set theory review</a:t>
            </a:r>
          </a:p>
          <a:p>
            <a:r>
              <a:rPr lang="en-US" dirty="0"/>
              <a:t>Russell's Paradox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that the set of positive integers has the same cardinality as the set of all integers</a:t>
            </a:r>
          </a:p>
          <a:p>
            <a:r>
              <a:rPr lang="en-US" b="1" dirty="0"/>
              <a:t>Hint: </a:t>
            </a:r>
            <a:r>
              <a:rPr lang="en-US" dirty="0"/>
              <a:t>Create a </a:t>
            </a:r>
            <a:r>
              <a:rPr lang="en-US" dirty="0" err="1"/>
              <a:t>bijective</a:t>
            </a:r>
            <a:r>
              <a:rPr lang="en-US" dirty="0"/>
              <a:t> function from all integers to positive integers</a:t>
            </a:r>
          </a:p>
          <a:p>
            <a:r>
              <a:rPr lang="en-US" b="1" dirty="0"/>
              <a:t>Hint 2: </a:t>
            </a:r>
            <a:r>
              <a:rPr lang="en-US" dirty="0"/>
              <a:t>Map the positive integers to even integers and the negative integers to odd integers</a:t>
            </a:r>
          </a:p>
        </p:txBody>
      </p:sp>
    </p:spTree>
    <p:extLst>
      <p:ext uri="{BB962C8B-B14F-4D97-AF65-F5344CB8AC3E}">
        <p14:creationId xmlns:p14="http://schemas.microsoft.com/office/powerpoint/2010/main" val="256884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Countability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3"/>
                <a:ext cx="10969624" cy="243511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 set is called </a:t>
                </a:r>
                <a:r>
                  <a:rPr lang="en-US" b="1" dirty="0" err="1"/>
                  <a:t>countably</a:t>
                </a:r>
                <a:r>
                  <a:rPr lang="en-US" b="1" dirty="0"/>
                  <a:t> infinite</a:t>
                </a:r>
                <a:r>
                  <a:rPr lang="en-US" dirty="0"/>
                  <a:t> if it has the same cardinality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r>
                  <a:rPr lang="en-US" dirty="0"/>
                  <a:t>You have just shown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is countable</a:t>
                </a:r>
              </a:p>
              <a:p>
                <a:r>
                  <a:rPr lang="en-US" dirty="0"/>
                  <a:t>It turns out that (positive) rational numbers are countable too, because we can construct a table of their values and move diagonally across it, numbering values, skipping numbers that have been listed already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3"/>
                <a:ext cx="10969624" cy="2435112"/>
              </a:xfrm>
              <a:blipFill>
                <a:blip r:embed="rId3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003787"/>
                  </p:ext>
                </p:extLst>
              </p:nvPr>
            </p:nvGraphicFramePr>
            <p:xfrm>
              <a:off x="152400" y="3838700"/>
              <a:ext cx="10969624" cy="2682623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3238239502"/>
                        </a:ext>
                      </a:extLst>
                    </a:gridCol>
                    <a:gridCol w="24376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76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376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3760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140">
                    <a:tc>
                      <a:txBody>
                        <a:bodyPr/>
                        <a:lstStyle/>
                        <a:p>
                          <a:pPr algn="ctr"/>
                          <a:endParaRPr lang="en-US" sz="1600" strike="noStrike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trike="noStrike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trike="noStrike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trike="noStrike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41119865"/>
                      </a:ext>
                    </a:extLst>
                  </a:tr>
                  <a:tr h="4851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1600" i="1" strike="noStrike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trike="noStrik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trike="noStrike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trike="noStrike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51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1600" i="1" strike="noStrike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trike="noStrik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trike="noStrike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600" b="0" i="1" strike="noStrike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51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1600" i="1" strike="noStrike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51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1600" i="1" strike="noStrike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600" i="1" strike="noStrike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strike="noStrike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003787"/>
                  </p:ext>
                </p:extLst>
              </p:nvPr>
            </p:nvGraphicFramePr>
            <p:xfrm>
              <a:off x="152400" y="3838700"/>
              <a:ext cx="10969624" cy="2682623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3238239502"/>
                        </a:ext>
                      </a:extLst>
                    </a:gridCol>
                    <a:gridCol w="24376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76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376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3760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140">
                    <a:tc>
                      <a:txBody>
                        <a:bodyPr/>
                        <a:lstStyle/>
                        <a:p>
                          <a:pPr algn="ctr"/>
                          <a:endParaRPr lang="en-US" sz="1600" strike="noStrike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0500" t="-1250" r="-300500" b="-45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0500" t="-1250" r="-200500" b="-45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50500" t="-1250" r="-100500" b="-45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0500" t="-1250" r="-500" b="-45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1119865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0" t="-90000" r="-801000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0500" t="-90000" r="-300500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0500" t="-90000" r="-200500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50500" t="-90000" r="-100500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0500" t="-90000" r="-500" b="-3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0" t="-190000" r="-80100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0500" t="-190000" r="-30050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0500" t="-190000" r="-20050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50500" t="-190000" r="-10050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0500" t="-190000" r="-500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0" t="-286813" r="-801000" b="-1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0500" t="-286813" r="-300500" b="-1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0500" t="-286813" r="-200500" b="-1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50500" t="-286813" r="-100500" b="-1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0500" t="-286813" r="-500" b="-1010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0" t="-391111" r="-801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0500" t="-391111" r="-3005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50500" t="-391111" r="-2005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50500" t="-391111" r="-1005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0500" t="-391111" r="-500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0" name="Straight Arrow Connector 39"/>
          <p:cNvCxnSpPr>
            <a:cxnSpLocks/>
          </p:cNvCxnSpPr>
          <p:nvPr/>
        </p:nvCxnSpPr>
        <p:spPr>
          <a:xfrm>
            <a:off x="3075432" y="4621629"/>
            <a:ext cx="1725168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</p:cNvCxnSpPr>
          <p:nvPr/>
        </p:nvCxnSpPr>
        <p:spPr>
          <a:xfrm flipH="1">
            <a:off x="3059001" y="4836171"/>
            <a:ext cx="1758030" cy="39356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 flipH="1">
            <a:off x="2211389" y="5264166"/>
            <a:ext cx="1" cy="44553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</p:cNvCxnSpPr>
          <p:nvPr/>
        </p:nvCxnSpPr>
        <p:spPr>
          <a:xfrm flipV="1">
            <a:off x="3075432" y="5176549"/>
            <a:ext cx="1758028" cy="53645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 flipV="1">
            <a:off x="5334396" y="4621629"/>
            <a:ext cx="1674020" cy="51869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 flipH="1">
            <a:off x="7692230" y="4749385"/>
            <a:ext cx="1908970" cy="51869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5466712" y="5264166"/>
            <a:ext cx="1674020" cy="54273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 flipH="1">
            <a:off x="2988231" y="5709697"/>
            <a:ext cx="1828800" cy="51766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A9BCDED-72AE-45DD-9D72-02957BA439EB}"/>
              </a:ext>
            </a:extLst>
          </p:cNvPr>
          <p:cNvCxnSpPr>
            <a:cxnSpLocks/>
          </p:cNvCxnSpPr>
          <p:nvPr/>
        </p:nvCxnSpPr>
        <p:spPr>
          <a:xfrm>
            <a:off x="7920830" y="4609519"/>
            <a:ext cx="145177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C2E881D4-FFB9-466D-9858-F56D4B0478A7}"/>
              </a:ext>
            </a:extLst>
          </p:cNvPr>
          <p:cNvSpPr/>
          <p:nvPr/>
        </p:nvSpPr>
        <p:spPr>
          <a:xfrm>
            <a:off x="4648200" y="4821480"/>
            <a:ext cx="685800" cy="659224"/>
          </a:xfrm>
          <a:prstGeom prst="mathMultiply">
            <a:avLst/>
          </a:prstGeom>
          <a:solidFill>
            <a:srgbClr val="C0504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101844C6-B72B-422E-A94C-FF8269299869}"/>
              </a:ext>
            </a:extLst>
          </p:cNvPr>
          <p:cNvSpPr/>
          <p:nvPr/>
        </p:nvSpPr>
        <p:spPr>
          <a:xfrm>
            <a:off x="4648200" y="5924019"/>
            <a:ext cx="685800" cy="659224"/>
          </a:xfrm>
          <a:prstGeom prst="mathMultiply">
            <a:avLst/>
          </a:prstGeom>
          <a:solidFill>
            <a:srgbClr val="C0504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685BF14D-81E4-4337-9EFE-FAE5D45F73BF}"/>
              </a:ext>
            </a:extLst>
          </p:cNvPr>
          <p:cNvSpPr/>
          <p:nvPr/>
        </p:nvSpPr>
        <p:spPr>
          <a:xfrm>
            <a:off x="9525000" y="4821480"/>
            <a:ext cx="685800" cy="659224"/>
          </a:xfrm>
          <a:prstGeom prst="mathMultiply">
            <a:avLst/>
          </a:prstGeom>
          <a:solidFill>
            <a:srgbClr val="C0504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4054FA09-1248-4F80-8AA4-F3E433255C78}"/>
              </a:ext>
            </a:extLst>
          </p:cNvPr>
          <p:cNvSpPr/>
          <p:nvPr/>
        </p:nvSpPr>
        <p:spPr>
          <a:xfrm>
            <a:off x="7086600" y="5380085"/>
            <a:ext cx="685800" cy="659224"/>
          </a:xfrm>
          <a:prstGeom prst="mathMultiply">
            <a:avLst/>
          </a:prstGeom>
          <a:solidFill>
            <a:srgbClr val="C0504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65536657-BFAD-461B-9B10-FADE169C2102}"/>
              </a:ext>
            </a:extLst>
          </p:cNvPr>
          <p:cNvSpPr/>
          <p:nvPr/>
        </p:nvSpPr>
        <p:spPr>
          <a:xfrm>
            <a:off x="9525000" y="5893976"/>
            <a:ext cx="685800" cy="659224"/>
          </a:xfrm>
          <a:prstGeom prst="mathMultiply">
            <a:avLst/>
          </a:prstGeom>
          <a:solidFill>
            <a:srgbClr val="C0504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5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4457-1F44-45E4-BA61-A3366F1B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05BB0-1C66-4E71-A33E-9E9219C73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if the number of integers is the same as the number of rational numbers, that must also be the same as the number of real numbers, right?</a:t>
            </a:r>
          </a:p>
          <a:p>
            <a:r>
              <a:rPr lang="en-US" b="1" dirty="0"/>
              <a:t>Wrong.</a:t>
            </a:r>
          </a:p>
          <a:p>
            <a:r>
              <a:rPr lang="en-US" dirty="0"/>
              <a:t>There are </a:t>
            </a:r>
            <a:r>
              <a:rPr lang="en-US" b="1" dirty="0"/>
              <a:t>a lot</a:t>
            </a:r>
            <a:r>
              <a:rPr lang="en-US" dirty="0"/>
              <a:t> more real numbers</a:t>
            </a:r>
          </a:p>
          <a:p>
            <a:r>
              <a:rPr lang="en-US" dirty="0"/>
              <a:t>The number of real numbers is called uncountable</a:t>
            </a:r>
          </a:p>
          <a:p>
            <a:r>
              <a:rPr lang="en-US" dirty="0"/>
              <a:t>It's a larger infinity than the number of integers</a:t>
            </a:r>
          </a:p>
          <a:p>
            <a:r>
              <a:rPr lang="en-US" dirty="0"/>
              <a:t>But it's not the largest infinity …</a:t>
            </a:r>
          </a:p>
          <a:p>
            <a:pPr lvl="1"/>
            <a:r>
              <a:rPr lang="en-US" dirty="0"/>
              <a:t>There is no largest infinity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2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97A6-265F-4962-BE5D-E0E59FFC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that there are more real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FA1FB-ED2F-49AD-AC9A-470E03CA6B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3"/>
                <a:ext cx="6248400" cy="4625608"/>
              </a:xfrm>
            </p:spPr>
            <p:txBody>
              <a:bodyPr/>
              <a:lstStyle/>
              <a:p>
                <a:r>
                  <a:rPr lang="en-US" dirty="0"/>
                  <a:t>First, let's think about just the real numbers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(not counting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Let's just put them in some list, in totally random order</a:t>
                </a:r>
              </a:p>
              <a:p>
                <a:r>
                  <a:rPr lang="en-US" dirty="0"/>
                  <a:t>As long as we can make a numbered list, we can make a bijection with positive integers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FA1FB-ED2F-49AD-AC9A-470E03CA6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3"/>
                <a:ext cx="6248400" cy="4625608"/>
              </a:xfrm>
              <a:blipFill>
                <a:blip r:embed="rId2"/>
                <a:stretch>
                  <a:fillRect t="-659"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B09EE3A-1E22-4AB4-A0DB-4227EEA1EA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52793"/>
                  </p:ext>
                </p:extLst>
              </p:nvPr>
            </p:nvGraphicFramePr>
            <p:xfrm>
              <a:off x="6858000" y="1673352"/>
              <a:ext cx="5105400" cy="502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3325">
                      <a:extLst>
                        <a:ext uri="{9D8B030D-6E8A-4147-A177-3AD203B41FA5}">
                          <a16:colId xmlns:a16="http://schemas.microsoft.com/office/drawing/2014/main" val="1379583001"/>
                        </a:ext>
                      </a:extLst>
                    </a:gridCol>
                    <a:gridCol w="3622075">
                      <a:extLst>
                        <a:ext uri="{9D8B030D-6E8A-4147-A177-3AD203B41FA5}">
                          <a16:colId xmlns:a16="http://schemas.microsoft.com/office/drawing/2014/main" val="3731838558"/>
                        </a:ext>
                      </a:extLst>
                    </a:gridCol>
                  </a:tblGrid>
                  <a:tr h="2877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Order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Number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7628597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0.58506706117215100…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637723790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0.30188097640659700…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2016901798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0.05925831116503750…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692038740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0.09291012351774230…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4045564862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0.79408644654174900…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855572980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0.09792740408760530…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696108072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0.72995316404639900…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967064076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0.26184376611267000…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802921758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0.42370325559805900…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924618457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351997183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B09EE3A-1E22-4AB4-A0DB-4227EEA1EA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52793"/>
                  </p:ext>
                </p:extLst>
              </p:nvPr>
            </p:nvGraphicFramePr>
            <p:xfrm>
              <a:off x="6858000" y="1673352"/>
              <a:ext cx="5105400" cy="502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3325">
                      <a:extLst>
                        <a:ext uri="{9D8B030D-6E8A-4147-A177-3AD203B41FA5}">
                          <a16:colId xmlns:a16="http://schemas.microsoft.com/office/drawing/2014/main" val="1379583001"/>
                        </a:ext>
                      </a:extLst>
                    </a:gridCol>
                    <a:gridCol w="3622075">
                      <a:extLst>
                        <a:ext uri="{9D8B030D-6E8A-4147-A177-3AD203B41FA5}">
                          <a16:colId xmlns:a16="http://schemas.microsoft.com/office/drawing/2014/main" val="373183855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Order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Number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762859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109333" r="-246502" b="-9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109333" r="-672" b="-9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772379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209333" r="-246502" b="-8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209333" r="-672" b="-8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690179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309333" r="-246502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309333" r="-672" b="-7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0387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409333" r="-246502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409333" r="-672" b="-6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556486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502632" r="-246502" b="-49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502632" r="-672" b="-496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57298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610667" r="-246502" b="-4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610667" r="-672" b="-4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61080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710667" r="-246502" b="-3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710667" r="-672" b="-3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06407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810667" r="-246502" b="-2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810667" r="-672" b="-2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292175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910667" r="-246502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910667" r="-672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461845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1010667" r="-246502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1010667" r="-672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99718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12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97A6-265F-4962-BE5D-E0E59FFC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continued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FA1FB-ED2F-49AD-AC9A-470E03CA6B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3"/>
                <a:ext cx="6248400" cy="462560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Let's create a number by going through the list and make a number by taking digit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column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adding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it (rolling over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if it's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For our list: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0.610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98276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Now, is our number in the list?</a:t>
                </a:r>
              </a:p>
              <a:p>
                <a:r>
                  <a:rPr lang="en-US" dirty="0"/>
                  <a:t>No! It's impossible, since it's different from every single number in at least one place</a:t>
                </a:r>
              </a:p>
              <a:p>
                <a:r>
                  <a:rPr lang="en-US" dirty="0"/>
                  <a:t>Thus, our assumption that we could make a list of all the real numbers was false (because we couldn't even make a list of the ones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DFA1FB-ED2F-49AD-AC9A-470E03CA6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3"/>
                <a:ext cx="6248400" cy="4625608"/>
              </a:xfrm>
              <a:blipFill>
                <a:blip r:embed="rId2"/>
                <a:stretch>
                  <a:fillRect t="-1713" r="-2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B09EE3A-1E22-4AB4-A0DB-4227EEA1EA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5153913"/>
                  </p:ext>
                </p:extLst>
              </p:nvPr>
            </p:nvGraphicFramePr>
            <p:xfrm>
              <a:off x="6858000" y="1673352"/>
              <a:ext cx="5105400" cy="502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3325">
                      <a:extLst>
                        <a:ext uri="{9D8B030D-6E8A-4147-A177-3AD203B41FA5}">
                          <a16:colId xmlns:a16="http://schemas.microsoft.com/office/drawing/2014/main" val="1379583001"/>
                        </a:ext>
                      </a:extLst>
                    </a:gridCol>
                    <a:gridCol w="3622075">
                      <a:extLst>
                        <a:ext uri="{9D8B030D-6E8A-4147-A177-3AD203B41FA5}">
                          <a16:colId xmlns:a16="http://schemas.microsoft.com/office/drawing/2014/main" val="3731838558"/>
                        </a:ext>
                      </a:extLst>
                    </a:gridCol>
                  </a:tblGrid>
                  <a:tr h="2877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Order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Number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7628597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8506706117215100…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637723790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188097640659700…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2016901798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25831116503750…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692038740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0.092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1012351774230…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4045564862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0.7940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644654174900…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855572980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0.09792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40408760530…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696108072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0.729953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6404639900…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967064076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0.2618437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611267000…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1802921758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0.42370325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59805900…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924618457"/>
                      </a:ext>
                    </a:extLst>
                  </a:tr>
                  <a:tr h="28771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extLst>
                      <a:ext uri="{0D108BD9-81ED-4DB2-BD59-A6C34878D82A}">
                        <a16:rowId xmlns:a16="http://schemas.microsoft.com/office/drawing/2014/main" val="351997183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B09EE3A-1E22-4AB4-A0DB-4227EEA1EA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5153913"/>
                  </p:ext>
                </p:extLst>
              </p:nvPr>
            </p:nvGraphicFramePr>
            <p:xfrm>
              <a:off x="6858000" y="1673352"/>
              <a:ext cx="5105400" cy="502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3325">
                      <a:extLst>
                        <a:ext uri="{9D8B030D-6E8A-4147-A177-3AD203B41FA5}">
                          <a16:colId xmlns:a16="http://schemas.microsoft.com/office/drawing/2014/main" val="1379583001"/>
                        </a:ext>
                      </a:extLst>
                    </a:gridCol>
                    <a:gridCol w="3622075">
                      <a:extLst>
                        <a:ext uri="{9D8B030D-6E8A-4147-A177-3AD203B41FA5}">
                          <a16:colId xmlns:a16="http://schemas.microsoft.com/office/drawing/2014/main" val="373183855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Order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Number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762859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109333" r="-246502" b="-9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109333" r="-672" b="-9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772379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209333" r="-246502" b="-8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209333" r="-672" b="-8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690179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309333" r="-246502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309333" r="-672" b="-7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0387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409333" r="-246502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409333" r="-672" b="-6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556486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502632" r="-246502" b="-49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502632" r="-672" b="-496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57298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610667" r="-246502" b="-4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610667" r="-672" b="-4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61080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710667" r="-246502" b="-3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710667" r="-672" b="-3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06407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810667" r="-246502" b="-2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810667" r="-672" b="-2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292175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910667" r="-246502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910667" r="-672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461845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" t="-1010667" r="-246502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41176" t="-1010667" r="-672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99718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40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future reference, the cardinality of positive integers, countable infinity, is named </a:t>
            </a:r>
            <a:r>
              <a:rPr lang="en-US" dirty="0">
                <a:sym typeface="Symbol"/>
              </a:rPr>
              <a:t></a:t>
            </a:r>
            <a:r>
              <a:rPr lang="en-US" baseline="-25000" dirty="0">
                <a:sym typeface="Symbol"/>
              </a:rPr>
              <a:t>0</a:t>
            </a:r>
            <a:r>
              <a:rPr lang="en-US" dirty="0">
                <a:sym typeface="Symbol"/>
              </a:rPr>
              <a:t> (pronounced aleph null)</a:t>
            </a:r>
          </a:p>
          <a:p>
            <a:r>
              <a:rPr lang="en-US" dirty="0">
                <a:sym typeface="Symbol"/>
              </a:rPr>
              <a:t>The cardinality of real numbers, the first uncountable infinity (because there are infinitely many uncountable infinities), is named 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(pronounced aleph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1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53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Relations</a:t>
                </a:r>
                <a:r>
                  <a:rPr lang="en-US" dirty="0"/>
                  <a:t> are generalizations of functions</a:t>
                </a:r>
              </a:p>
              <a:p>
                <a:r>
                  <a:rPr lang="en-US" dirty="0"/>
                  <a:t>In a function, an element of the domain must map to exactly one element of the co-domain</a:t>
                </a:r>
              </a:p>
              <a:p>
                <a:r>
                  <a:rPr lang="en-US" dirty="0"/>
                  <a:t>In a relation, an element from one set can be related to any number (from zero up to infinity) of other elements</a:t>
                </a:r>
              </a:p>
              <a:p>
                <a:r>
                  <a:rPr lang="en-US" dirty="0"/>
                  <a:t>Like functions, we're usually going to focus on binary relations</a:t>
                </a:r>
              </a:p>
              <a:p>
                <a:r>
                  <a:rPr lang="en-US" dirty="0"/>
                  <a:t>We can define any binary relation between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as a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5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binary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↔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marL="438912" lvl="1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dirty="0">
                    <a:sym typeface="Symbol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r>
                  <a:rPr lang="en-US" dirty="0">
                    <a:sym typeface="Symbol"/>
                  </a:rPr>
                  <a:t> be a relation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</m:oMath>
                </a14:m>
                <a:r>
                  <a:rPr lang="en-US" dirty="0">
                    <a:sym typeface="Symbol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ℤ</m:t>
                    </m:r>
                  </m:oMath>
                </a14:m>
                <a:r>
                  <a:rPr lang="en-US" dirty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dirty="0" err="1">
                    <a:sym typeface="Symbol"/>
                  </a:rPr>
                  <a:t>iff</a:t>
                </a: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</m:oMath>
                </a14:m>
                <a:r>
                  <a:rPr lang="en-US" dirty="0">
                    <a:sym typeface="Symbol"/>
                  </a:rPr>
                  <a:t> is even</a:t>
                </a:r>
              </a:p>
              <a:p>
                <a:pPr marL="704088" lvl="2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dirty="0">
                    <a:sym typeface="Symbol"/>
                  </a:rPr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1 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3</m:t>
                    </m:r>
                  </m:oMath>
                </a14:m>
                <a:r>
                  <a:rPr lang="en-US" dirty="0">
                    <a:sym typeface="Symbol"/>
                  </a:rPr>
                  <a:t>?</a:t>
                </a:r>
              </a:p>
              <a:p>
                <a:pPr marL="704088" lvl="2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dirty="0">
                    <a:sym typeface="Symbol"/>
                  </a:rPr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2 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3</m:t>
                    </m:r>
                  </m:oMath>
                </a14:m>
                <a:r>
                  <a:rPr lang="en-US" dirty="0">
                    <a:sym typeface="Symbol"/>
                  </a:rPr>
                  <a:t>?</a:t>
                </a:r>
              </a:p>
              <a:p>
                <a:pPr marL="704088" lvl="2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dirty="0">
                    <a:sym typeface="Symbol"/>
                  </a:rPr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2 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2</m:t>
                    </m:r>
                  </m:oMath>
                </a14:m>
                <a:r>
                  <a:rPr lang="en-US" dirty="0">
                    <a:sym typeface="Symbol"/>
                  </a:rPr>
                  <a:t>?</a:t>
                </a:r>
              </a:p>
              <a:p>
                <a:pPr marL="438912" lvl="1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dirty="0">
                    <a:sym typeface="Symbol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r>
                  <a:rPr lang="en-US" dirty="0">
                    <a:sym typeface="Symbol"/>
                  </a:rPr>
                  <a:t> be a relation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</m:oMath>
                </a14:m>
                <a:r>
                  <a:rPr lang="en-US" dirty="0">
                    <a:sym typeface="Symbol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</m:oMath>
                </a14:m>
                <a:r>
                  <a:rPr lang="en-US" dirty="0">
                    <a:sym typeface="Symbol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dirty="0" err="1">
                    <a:sym typeface="Symbol"/>
                  </a:rPr>
                  <a:t>iff</a:t>
                </a: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+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1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marL="704088" lvl="2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dirty="0">
                    <a:sym typeface="Symbol"/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1, 0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r>
                  <a:rPr lang="en-US" dirty="0">
                    <a:sym typeface="Symbol"/>
                  </a:rPr>
                  <a:t>?</a:t>
                </a:r>
              </a:p>
              <a:p>
                <a:pPr marL="704088" lvl="2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dirty="0">
                    <a:sym typeface="Symbol"/>
                  </a:rPr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0 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0</m:t>
                    </m:r>
                  </m:oMath>
                </a14:m>
                <a:r>
                  <a:rPr lang="en-US" dirty="0">
                    <a:sym typeface="Symbol"/>
                  </a:rPr>
                  <a:t>?</a:t>
                </a:r>
              </a:p>
              <a:p>
                <a:pPr marL="704088" lvl="2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dirty="0">
                    <a:sym typeface="Symbol"/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r>
                  <a:rPr lang="en-US" dirty="0">
                    <a:sym typeface="Symbol"/>
                  </a:rPr>
                  <a:t>?</a:t>
                </a:r>
              </a:p>
              <a:p>
                <a:pPr marL="438912" lvl="1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endParaRPr lang="en-US" dirty="0">
                  <a:sym typeface="Symbol"/>
                </a:endParaRPr>
              </a:p>
              <a:p>
                <a:pPr marL="704088" lvl="2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endParaRPr lang="en-US" dirty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73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or not?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Consider the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{2, 4, 6}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{1, 3, 5}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the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{(2,5), (4,1), (4,3), (6,5)}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Draw the arrow diagram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 function?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relation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dirty="0">
                    <a:sym typeface="Symbo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dirty="0" err="1">
                    <a:sym typeface="Symbol"/>
                  </a:rPr>
                  <a:t>iff</a:t>
                </a:r>
                <a:r>
                  <a:rPr lang="en-US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+ 1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/>
                  <a:t>Draw the arrow diagram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 function?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</m:t>
                    </m:r>
                  </m:oMath>
                </a14:m>
                <a:r>
                  <a:rPr lang="en-US" dirty="0"/>
                  <a:t> on real numbers is not a function for both reasons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1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We've relaxed things considerably by moving from functions to relations</a:t>
                </a:r>
              </a:p>
              <a:p>
                <a:r>
                  <a:rPr lang="en-US" dirty="0"/>
                  <a:t>All relations have inverses (just reverse the order of the ordered pairs)</a:t>
                </a:r>
              </a:p>
              <a:p>
                <a:r>
                  <a:rPr lang="en-US" dirty="0"/>
                  <a:t>Example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{2,3,4}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{2,6,8}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dirty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↔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List the ordered pairs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𝑅</m:t>
                    </m:r>
                  </m:oMath>
                </a14:m>
                <a:endParaRPr lang="en-US" i="1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List the ordered pairs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−1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b="-3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88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773936"/>
            <a:ext cx="6860787" cy="4623816"/>
          </a:xfrm>
        </p:spPr>
        <p:txBody>
          <a:bodyPr>
            <a:normAutofit/>
          </a:bodyPr>
          <a:lstStyle/>
          <a:p>
            <a:r>
              <a:rPr lang="en-US" sz="3200" dirty="0"/>
              <a:t>A directed graph describes a relationship between nodes</a:t>
            </a:r>
          </a:p>
          <a:p>
            <a:r>
              <a:rPr lang="en-US" sz="3200" dirty="0"/>
              <a:t>One way to record a graph is as a matrix</a:t>
            </a:r>
          </a:p>
          <a:p>
            <a:r>
              <a:rPr lang="en-US" sz="3200" dirty="0"/>
              <a:t>We can also think of a directed graph as a relation from a set to itself</a:t>
            </a:r>
          </a:p>
          <a:p>
            <a:r>
              <a:rPr lang="en-US" sz="3200" dirty="0"/>
              <a:t>What's the relation for this directed graph?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001000" y="1984279"/>
            <a:ext cx="3276600" cy="4368798"/>
            <a:chOff x="5486399" y="2209800"/>
            <a:chExt cx="2514601" cy="3352800"/>
          </a:xfrm>
        </p:grpSpPr>
        <p:cxnSp>
          <p:nvCxnSpPr>
            <p:cNvPr id="13" name="Straight Arrow Connector 12"/>
            <p:cNvCxnSpPr>
              <a:stCxn id="8" idx="2"/>
              <a:endCxn id="5" idx="6"/>
            </p:cNvCxnSpPr>
            <p:nvPr/>
          </p:nvCxnSpPr>
          <p:spPr>
            <a:xfrm rot="10800000">
              <a:off x="5943600" y="2438400"/>
              <a:ext cx="1143000" cy="22860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7" idx="7"/>
            </p:cNvCxnSpPr>
            <p:nvPr/>
          </p:nvCxnSpPr>
          <p:spPr>
            <a:xfrm rot="5400000">
              <a:off x="5800445" y="2904845"/>
              <a:ext cx="1429310" cy="127691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2"/>
              <a:endCxn id="7" idx="5"/>
            </p:cNvCxnSpPr>
            <p:nvPr/>
          </p:nvCxnSpPr>
          <p:spPr>
            <a:xfrm rot="10800000">
              <a:off x="5876646" y="4581246"/>
              <a:ext cx="1667155" cy="752755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6" idx="2"/>
            </p:cNvCxnSpPr>
            <p:nvPr/>
          </p:nvCxnSpPr>
          <p:spPr>
            <a:xfrm flipV="1">
              <a:off x="5943600" y="4114800"/>
              <a:ext cx="762000" cy="30480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4"/>
              <a:endCxn id="7" idx="0"/>
            </p:cNvCxnSpPr>
            <p:nvPr/>
          </p:nvCxnSpPr>
          <p:spPr>
            <a:xfrm rot="5400000">
              <a:off x="4953000" y="3429000"/>
              <a:ext cx="1524000" cy="158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1"/>
              <a:endCxn id="6" idx="5"/>
            </p:cNvCxnSpPr>
            <p:nvPr/>
          </p:nvCxnSpPr>
          <p:spPr>
            <a:xfrm rot="16200000" flipV="1">
              <a:off x="6905345" y="4466945"/>
              <a:ext cx="895910" cy="51491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5"/>
              <a:endCxn id="9" idx="0"/>
            </p:cNvCxnSpPr>
            <p:nvPr/>
          </p:nvCxnSpPr>
          <p:spPr>
            <a:xfrm rot="16200000" flipH="1">
              <a:off x="6486245" y="3819244"/>
              <a:ext cx="2276755" cy="295555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4"/>
              <a:endCxn id="6" idx="7"/>
            </p:cNvCxnSpPr>
            <p:nvPr/>
          </p:nvCxnSpPr>
          <p:spPr>
            <a:xfrm rot="5400000">
              <a:off x="6676746" y="3314700"/>
              <a:ext cx="1057555" cy="219355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>
              <a:stCxn id="5" idx="2"/>
              <a:endCxn id="5" idx="7"/>
            </p:cNvCxnSpPr>
            <p:nvPr/>
          </p:nvCxnSpPr>
          <p:spPr>
            <a:xfrm rot="10800000" flipH="1">
              <a:off x="5486399" y="2276756"/>
              <a:ext cx="390245" cy="161645"/>
            </a:xfrm>
            <a:prstGeom prst="curvedConnector4">
              <a:avLst>
                <a:gd name="adj1" fmla="val -26418"/>
                <a:gd name="adj2" fmla="val 282842"/>
              </a:avLst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5486400" y="2209800"/>
              <a:ext cx="4572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705600" y="3886200"/>
              <a:ext cx="457200" cy="4572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486400" y="4191000"/>
              <a:ext cx="457200" cy="457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086600" y="2438400"/>
              <a:ext cx="457200" cy="4572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5105400"/>
              <a:ext cx="457200" cy="457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78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Reflexivity</a:t>
            </a:r>
          </a:p>
          <a:p>
            <a:r>
              <a:rPr lang="en-US" dirty="0"/>
              <a:t>Symmetry</a:t>
            </a:r>
          </a:p>
          <a:p>
            <a:r>
              <a:rPr lang="en-US" dirty="0"/>
              <a:t>Transitivity</a:t>
            </a:r>
          </a:p>
          <a:p>
            <a:r>
              <a:rPr lang="en-US" dirty="0"/>
              <a:t>Equivalence 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on Assignment 3</a:t>
            </a:r>
          </a:p>
          <a:p>
            <a:pPr lvl="1"/>
            <a:r>
              <a:rPr lang="en-US" dirty="0"/>
              <a:t>Due next Friday</a:t>
            </a:r>
            <a:endParaRPr lang="en-US" b="1" dirty="0"/>
          </a:p>
          <a:p>
            <a:r>
              <a:rPr lang="en-US" dirty="0"/>
              <a:t>Read 8.2 and 8.3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0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</a:t>
            </a:r>
            <a:r>
              <a:rPr lang="en-US" dirty="0" err="1"/>
              <a:t>warmup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625609"/>
          </a:xfrm>
        </p:spPr>
        <p:txBody>
          <a:bodyPr>
            <a:normAutofit/>
          </a:bodyPr>
          <a:lstStyle/>
          <a:p>
            <a:r>
              <a:rPr lang="en-US" dirty="0"/>
              <a:t>You have 15 bags</a:t>
            </a:r>
          </a:p>
          <a:p>
            <a:r>
              <a:rPr lang="en-US" dirty="0"/>
              <a:t>How many marbles do you need so that you can have a different number of marbles in each bag?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Halting Problem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3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idea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turns out that the idea behind Russell's Paradox has practical implications</a:t>
            </a:r>
          </a:p>
          <a:p>
            <a:r>
              <a:rPr lang="en-US" dirty="0"/>
              <a:t>It wasn't new, either</a:t>
            </a:r>
          </a:p>
          <a:p>
            <a:r>
              <a:rPr lang="en-US" dirty="0"/>
              <a:t>Cantor had previously used a diagonal argument to show that there are more real numbers than rational numbers</a:t>
            </a:r>
          </a:p>
          <a:p>
            <a:r>
              <a:rPr lang="en-US" dirty="0"/>
              <a:t>But, unexpectedly, Turing found an application of this idea for computing</a:t>
            </a:r>
          </a:p>
        </p:txBody>
      </p:sp>
    </p:spTree>
    <p:extLst>
      <p:ext uri="{BB962C8B-B14F-4D97-AF65-F5344CB8AC3E}">
        <p14:creationId xmlns:p14="http://schemas.microsoft.com/office/powerpoint/2010/main" val="308525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5867400"/>
            <a:ext cx="6019800" cy="533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3558809"/>
          </a:xfrm>
        </p:spPr>
        <p:txBody>
          <a:bodyPr>
            <a:normAutofit/>
          </a:bodyPr>
          <a:lstStyle/>
          <a:p>
            <a:r>
              <a:rPr lang="en-US" dirty="0"/>
              <a:t>A Turing machine is a mathematical model for computation</a:t>
            </a:r>
          </a:p>
          <a:p>
            <a:r>
              <a:rPr lang="en-US" dirty="0"/>
              <a:t>It consists of a head, an infinitely long tape, a set of possible states, and an alphabet of characters that can be written on the tape</a:t>
            </a:r>
          </a:p>
          <a:p>
            <a:r>
              <a:rPr lang="en-US" dirty="0"/>
              <a:t>A list of rules saying what it should write and should it move left or right given the current symbol and state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62367"/>
              </p:ext>
            </p:extLst>
          </p:nvPr>
        </p:nvGraphicFramePr>
        <p:xfrm>
          <a:off x="3048000" y="5867400"/>
          <a:ext cx="5486400" cy="52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Pentagon 10"/>
          <p:cNvSpPr/>
          <p:nvPr/>
        </p:nvSpPr>
        <p:spPr>
          <a:xfrm rot="5400000">
            <a:off x="5029200" y="5257800"/>
            <a:ext cx="990600" cy="533400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6297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Church-Turing 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an algorithm exists, a Turing machine can perform that algorithm</a:t>
            </a:r>
          </a:p>
          <a:p>
            <a:r>
              <a:rPr lang="en-US" dirty="0"/>
              <a:t>In essence, a Turing machine is the most powerful model we have of computation</a:t>
            </a:r>
          </a:p>
          <a:p>
            <a:r>
              <a:rPr lang="en-US" dirty="0"/>
              <a:t>Power, in this sense, means the </a:t>
            </a:r>
            <a:r>
              <a:rPr lang="en-US" b="1" i="1" dirty="0"/>
              <a:t>ability</a:t>
            </a:r>
            <a:r>
              <a:rPr lang="en-US" dirty="0"/>
              <a:t> to compute some function, </a:t>
            </a:r>
            <a:r>
              <a:rPr lang="en-US" b="1" dirty="0"/>
              <a:t>not</a:t>
            </a:r>
            <a:r>
              <a:rPr lang="en-US" dirty="0"/>
              <a:t> the </a:t>
            </a:r>
            <a:r>
              <a:rPr lang="en-US" b="1" i="1" dirty="0"/>
              <a:t>speed </a:t>
            </a:r>
            <a:r>
              <a:rPr lang="en-US" dirty="0"/>
              <a:t>associated with its computation</a:t>
            </a:r>
          </a:p>
        </p:txBody>
      </p:sp>
    </p:spTree>
    <p:extLst>
      <p:ext uri="{BB962C8B-B14F-4D97-AF65-F5344CB8AC3E}">
        <p14:creationId xmlns:p14="http://schemas.microsoft.com/office/powerpoint/2010/main" val="429200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6218</TotalTime>
  <Words>1816</Words>
  <Application>Microsoft Office PowerPoint</Application>
  <PresentationFormat>Widescreen</PresentationFormat>
  <Paragraphs>276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Corbel</vt:lpstr>
      <vt:lpstr>Symbol</vt:lpstr>
      <vt:lpstr>Wingdings</vt:lpstr>
      <vt:lpstr>Wingdings 2</vt:lpstr>
      <vt:lpstr>Wingdings 3</vt:lpstr>
      <vt:lpstr>Module</vt:lpstr>
      <vt:lpstr>COMP 2230</vt:lpstr>
      <vt:lpstr>Last time</vt:lpstr>
      <vt:lpstr>Questions?</vt:lpstr>
      <vt:lpstr>Assignment 3</vt:lpstr>
      <vt:lpstr>Logical warmup</vt:lpstr>
      <vt:lpstr>Halting Problem</vt:lpstr>
      <vt:lpstr>Applying the idea again</vt:lpstr>
      <vt:lpstr>Turing machine</vt:lpstr>
      <vt:lpstr>Church-Turing thesis</vt:lpstr>
      <vt:lpstr>Halting problem</vt:lpstr>
      <vt:lpstr>Halting problem problems</vt:lpstr>
      <vt:lpstr>Halting problem conclusion</vt:lpstr>
      <vt:lpstr>And it gets worse!</vt:lpstr>
      <vt:lpstr>Cardinality</vt:lpstr>
      <vt:lpstr>Cardinality</vt:lpstr>
      <vt:lpstr>One-to-one functions</vt:lpstr>
      <vt:lpstr>Onto functions</vt:lpstr>
      <vt:lpstr>Bijective functions</vt:lpstr>
      <vt:lpstr>Cardinality for infinite sets</vt:lpstr>
      <vt:lpstr>Cardinality example</vt:lpstr>
      <vt:lpstr>Countability</vt:lpstr>
      <vt:lpstr>Uncountability</vt:lpstr>
      <vt:lpstr>Proving that there are more real numbers</vt:lpstr>
      <vt:lpstr>Proof continued</vt:lpstr>
      <vt:lpstr>Names</vt:lpstr>
      <vt:lpstr>Relations</vt:lpstr>
      <vt:lpstr>Relations</vt:lpstr>
      <vt:lpstr>Notation</vt:lpstr>
      <vt:lpstr>Function or not?</vt:lpstr>
      <vt:lpstr>Inverses</vt:lpstr>
      <vt:lpstr>Directed graphs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382</cp:revision>
  <dcterms:created xsi:type="dcterms:W3CDTF">2009-08-24T20:26:10Z</dcterms:created>
  <dcterms:modified xsi:type="dcterms:W3CDTF">2026-02-13T18:13:21Z</dcterms:modified>
</cp:coreProperties>
</file>